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4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5.xml" ContentType="application/vnd.openxmlformats-officedocument.theme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theme/theme6.xml" ContentType="application/vnd.openxmlformats-officedocument.theme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theme/theme7.xml" ContentType="application/vnd.openxmlformats-officedocument.theme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theme/theme8.xml" ContentType="application/vnd.openxmlformats-officedocument.theme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theme/theme9.xml" ContentType="application/vnd.openxmlformats-officedocument.theme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theme/theme10.xml" ContentType="application/vnd.openxmlformats-officedocument.theme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theme/theme11.xml" ContentType="application/vnd.openxmlformats-officedocument.theme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theme/theme12.xml" ContentType="application/vnd.openxmlformats-officedocument.theme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theme/theme13.xml" ContentType="application/vnd.openxmlformats-officedocument.theme+xml"/>
  <Override PartName="/ppt/theme/theme1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>
  <p:sldMasterIdLst>
    <p:sldMasterId id="2147483648" r:id="rId1"/>
    <p:sldMasterId id="2147483660" r:id="rId2"/>
    <p:sldMasterId id="2147483672" r:id="rId3"/>
    <p:sldMasterId id="2147483684" r:id="rId4"/>
    <p:sldMasterId id="2147483696" r:id="rId5"/>
    <p:sldMasterId id="2147483708" r:id="rId6"/>
    <p:sldMasterId id="2147483720" r:id="rId7"/>
    <p:sldMasterId id="2147483732" r:id="rId8"/>
    <p:sldMasterId id="2147483744" r:id="rId9"/>
    <p:sldMasterId id="2147483756" r:id="rId10"/>
    <p:sldMasterId id="2147483768" r:id="rId11"/>
    <p:sldMasterId id="2147483780" r:id="rId12"/>
    <p:sldMasterId id="2147483792" r:id="rId13"/>
  </p:sldMasterIdLst>
  <p:notesMasterIdLst>
    <p:notesMasterId r:id="rId48"/>
  </p:notesMasterIdLst>
  <p:sldIdLst>
    <p:sldId id="257" r:id="rId14"/>
    <p:sldId id="258" r:id="rId15"/>
    <p:sldId id="297" r:id="rId16"/>
    <p:sldId id="318" r:id="rId17"/>
    <p:sldId id="398" r:id="rId18"/>
    <p:sldId id="396" r:id="rId19"/>
    <p:sldId id="402" r:id="rId20"/>
    <p:sldId id="389" r:id="rId21"/>
    <p:sldId id="403" r:id="rId22"/>
    <p:sldId id="404" r:id="rId23"/>
    <p:sldId id="405" r:id="rId24"/>
    <p:sldId id="376" r:id="rId25"/>
    <p:sldId id="388" r:id="rId26"/>
    <p:sldId id="406" r:id="rId27"/>
    <p:sldId id="380" r:id="rId28"/>
    <p:sldId id="381" r:id="rId29"/>
    <p:sldId id="382" r:id="rId30"/>
    <p:sldId id="383" r:id="rId31"/>
    <p:sldId id="384" r:id="rId32"/>
    <p:sldId id="385" r:id="rId33"/>
    <p:sldId id="386" r:id="rId34"/>
    <p:sldId id="377" r:id="rId35"/>
    <p:sldId id="361" r:id="rId36"/>
    <p:sldId id="362" r:id="rId37"/>
    <p:sldId id="372" r:id="rId38"/>
    <p:sldId id="373" r:id="rId39"/>
    <p:sldId id="378" r:id="rId40"/>
    <p:sldId id="390" r:id="rId41"/>
    <p:sldId id="391" r:id="rId42"/>
    <p:sldId id="392" r:id="rId43"/>
    <p:sldId id="393" r:id="rId44"/>
    <p:sldId id="394" r:id="rId45"/>
    <p:sldId id="397" r:id="rId46"/>
    <p:sldId id="295" r:id="rId47"/>
  </p:sldIdLst>
  <p:sldSz cx="12192000" cy="6858000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0C0"/>
    <a:srgbClr val="FF0000"/>
    <a:srgbClr val="FF3300"/>
    <a:srgbClr val="CC0000"/>
    <a:srgbClr val="E6E6E6"/>
    <a:srgbClr val="008BBC"/>
    <a:srgbClr val="004D8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224" autoAdjust="0"/>
  </p:normalViewPr>
  <p:slideViewPr>
    <p:cSldViewPr snapToGrid="0">
      <p:cViewPr>
        <p:scale>
          <a:sx n="75" d="100"/>
          <a:sy n="75" d="100"/>
        </p:scale>
        <p:origin x="946" y="19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5.xml"/><Relationship Id="rId26" Type="http://schemas.openxmlformats.org/officeDocument/2006/relationships/slide" Target="slides/slide13.xml"/><Relationship Id="rId39" Type="http://schemas.openxmlformats.org/officeDocument/2006/relationships/slide" Target="slides/slide26.xml"/><Relationship Id="rId21" Type="http://schemas.openxmlformats.org/officeDocument/2006/relationships/slide" Target="slides/slide8.xml"/><Relationship Id="rId34" Type="http://schemas.openxmlformats.org/officeDocument/2006/relationships/slide" Target="slides/slide21.xml"/><Relationship Id="rId42" Type="http://schemas.openxmlformats.org/officeDocument/2006/relationships/slide" Target="slides/slide29.xml"/><Relationship Id="rId47" Type="http://schemas.openxmlformats.org/officeDocument/2006/relationships/slide" Target="slides/slide34.xml"/><Relationship Id="rId50" Type="http://schemas.openxmlformats.org/officeDocument/2006/relationships/viewProps" Target="viewProp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3.xml"/><Relationship Id="rId29" Type="http://schemas.openxmlformats.org/officeDocument/2006/relationships/slide" Target="slides/slide1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11.xml"/><Relationship Id="rId32" Type="http://schemas.openxmlformats.org/officeDocument/2006/relationships/slide" Target="slides/slide19.xml"/><Relationship Id="rId37" Type="http://schemas.openxmlformats.org/officeDocument/2006/relationships/slide" Target="slides/slide24.xml"/><Relationship Id="rId40" Type="http://schemas.openxmlformats.org/officeDocument/2006/relationships/slide" Target="slides/slide27.xml"/><Relationship Id="rId45" Type="http://schemas.openxmlformats.org/officeDocument/2006/relationships/slide" Target="slides/slide32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2.xml"/><Relationship Id="rId23" Type="http://schemas.openxmlformats.org/officeDocument/2006/relationships/slide" Target="slides/slide10.xml"/><Relationship Id="rId28" Type="http://schemas.openxmlformats.org/officeDocument/2006/relationships/slide" Target="slides/slide15.xml"/><Relationship Id="rId36" Type="http://schemas.openxmlformats.org/officeDocument/2006/relationships/slide" Target="slides/slide23.xml"/><Relationship Id="rId49" Type="http://schemas.openxmlformats.org/officeDocument/2006/relationships/presProps" Target="presProps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6.xml"/><Relationship Id="rId31" Type="http://schemas.openxmlformats.org/officeDocument/2006/relationships/slide" Target="slides/slide18.xml"/><Relationship Id="rId44" Type="http://schemas.openxmlformats.org/officeDocument/2006/relationships/slide" Target="slides/slide31.xml"/><Relationship Id="rId52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1.xml"/><Relationship Id="rId22" Type="http://schemas.openxmlformats.org/officeDocument/2006/relationships/slide" Target="slides/slide9.xml"/><Relationship Id="rId27" Type="http://schemas.openxmlformats.org/officeDocument/2006/relationships/slide" Target="slides/slide14.xml"/><Relationship Id="rId30" Type="http://schemas.openxmlformats.org/officeDocument/2006/relationships/slide" Target="slides/slide17.xml"/><Relationship Id="rId35" Type="http://schemas.openxmlformats.org/officeDocument/2006/relationships/slide" Target="slides/slide22.xml"/><Relationship Id="rId43" Type="http://schemas.openxmlformats.org/officeDocument/2006/relationships/slide" Target="slides/slide30.xml"/><Relationship Id="rId48" Type="http://schemas.openxmlformats.org/officeDocument/2006/relationships/notesMaster" Target="notesMasters/notesMaster1.xml"/><Relationship Id="rId8" Type="http://schemas.openxmlformats.org/officeDocument/2006/relationships/slideMaster" Target="slideMasters/slideMaster8.xml"/><Relationship Id="rId51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4.xml"/><Relationship Id="rId25" Type="http://schemas.openxmlformats.org/officeDocument/2006/relationships/slide" Target="slides/slide12.xml"/><Relationship Id="rId33" Type="http://schemas.openxmlformats.org/officeDocument/2006/relationships/slide" Target="slides/slide20.xml"/><Relationship Id="rId38" Type="http://schemas.openxmlformats.org/officeDocument/2006/relationships/slide" Target="slides/slide25.xml"/><Relationship Id="rId46" Type="http://schemas.openxmlformats.org/officeDocument/2006/relationships/slide" Target="slides/slide33.xml"/><Relationship Id="rId20" Type="http://schemas.openxmlformats.org/officeDocument/2006/relationships/slide" Target="slides/slide7.xml"/><Relationship Id="rId41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smtClean="0"/>
            </a:lvl1pPr>
          </a:lstStyle>
          <a:p>
            <a:pPr>
              <a:defRPr/>
            </a:pPr>
            <a:fld id="{84515700-5F6C-4837-AF47-C86B41FC003E}" type="datetimeFigureOut">
              <a:rPr lang="en-US"/>
              <a:t>1/11/2019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smtClean="0"/>
            </a:lvl1pPr>
          </a:lstStyle>
          <a:p>
            <a:pPr>
              <a:defRPr/>
            </a:pPr>
            <a:fld id="{51F29DA4-082D-404D-ACB5-300F609462A4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20366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en-US" altLang="zh-CN"/>
          </a:p>
        </p:txBody>
      </p:sp>
      <p:sp>
        <p:nvSpPr>
          <p:cNvPr id="1741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D0D51C2F-F069-4606-A07F-4705CE019B1B}" type="slidenum">
              <a:rPr lang="en-US" altLang="zh-CN"/>
              <a:t>1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6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勤奋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努力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机遇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成功 </a:t>
            </a:r>
            <a:endParaRPr lang="en-US" altLang="zh-CN" sz="12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>
              <a:spcBef>
                <a:spcPct val="0"/>
              </a:spcBef>
            </a:pP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知识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天赋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信心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成功</a:t>
            </a:r>
            <a:endParaRPr lang="en-US" altLang="zh-CN"/>
          </a:p>
        </p:txBody>
      </p:sp>
      <p:sp>
        <p:nvSpPr>
          <p:cNvPr id="2970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18DC4C26-AA06-4608-9420-B6088BEA1845}" type="slidenum">
              <a:rPr lang="en-US" altLang="zh-CN"/>
              <a:t>16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6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勤奋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努力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机遇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成功 </a:t>
            </a:r>
            <a:endParaRPr lang="en-US" altLang="zh-CN" sz="12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>
              <a:spcBef>
                <a:spcPct val="0"/>
              </a:spcBef>
            </a:pP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知识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天赋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信心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成功</a:t>
            </a:r>
            <a:endParaRPr lang="en-US" altLang="zh-CN"/>
          </a:p>
        </p:txBody>
      </p:sp>
      <p:sp>
        <p:nvSpPr>
          <p:cNvPr id="2970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18DC4C26-AA06-4608-9420-B6088BEA1845}" type="slidenum">
              <a:rPr lang="en-US" altLang="zh-CN"/>
              <a:t>17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6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勤奋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努力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机遇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成功 </a:t>
            </a:r>
            <a:endParaRPr lang="en-US" altLang="zh-CN" sz="12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>
              <a:spcBef>
                <a:spcPct val="0"/>
              </a:spcBef>
            </a:pP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知识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天赋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信心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成功</a:t>
            </a:r>
            <a:endParaRPr lang="en-US" altLang="zh-CN"/>
          </a:p>
        </p:txBody>
      </p:sp>
      <p:sp>
        <p:nvSpPr>
          <p:cNvPr id="2970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18DC4C26-AA06-4608-9420-B6088BEA1845}" type="slidenum">
              <a:rPr lang="en-US" altLang="zh-CN"/>
              <a:t>18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6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勤奋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努力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机遇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成功 </a:t>
            </a:r>
            <a:endParaRPr lang="en-US" altLang="zh-CN" sz="12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>
              <a:spcBef>
                <a:spcPct val="0"/>
              </a:spcBef>
            </a:pP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知识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天赋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信心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成功</a:t>
            </a:r>
            <a:endParaRPr lang="en-US" altLang="zh-CN"/>
          </a:p>
        </p:txBody>
      </p:sp>
      <p:sp>
        <p:nvSpPr>
          <p:cNvPr id="2970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18DC4C26-AA06-4608-9420-B6088BEA1845}" type="slidenum">
              <a:rPr lang="en-US" altLang="zh-CN"/>
              <a:t>19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6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勤奋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努力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机遇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成功 </a:t>
            </a:r>
            <a:endParaRPr lang="en-US" altLang="zh-CN" sz="12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>
              <a:spcBef>
                <a:spcPct val="0"/>
              </a:spcBef>
            </a:pP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知识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天赋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信心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成功</a:t>
            </a:r>
            <a:endParaRPr lang="en-US" altLang="zh-CN"/>
          </a:p>
        </p:txBody>
      </p:sp>
      <p:sp>
        <p:nvSpPr>
          <p:cNvPr id="2970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18DC4C26-AA06-4608-9420-B6088BEA1845}" type="slidenum">
              <a:rPr lang="en-US" altLang="zh-CN"/>
              <a:t>20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6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勤奋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努力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机遇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成功 </a:t>
            </a:r>
            <a:endParaRPr lang="en-US" altLang="zh-CN" sz="12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>
              <a:spcBef>
                <a:spcPct val="0"/>
              </a:spcBef>
            </a:pP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知识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天赋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信心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成功</a:t>
            </a:r>
            <a:endParaRPr lang="en-US" altLang="zh-CN"/>
          </a:p>
        </p:txBody>
      </p:sp>
      <p:sp>
        <p:nvSpPr>
          <p:cNvPr id="2970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18DC4C26-AA06-4608-9420-B6088BEA1845}" type="slidenum">
              <a:rPr lang="en-US" altLang="zh-CN"/>
              <a:t>21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6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勤奋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努力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机遇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成功 </a:t>
            </a:r>
            <a:endParaRPr lang="en-US" altLang="zh-CN" sz="12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>
              <a:spcBef>
                <a:spcPct val="0"/>
              </a:spcBef>
            </a:pP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知识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天赋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信心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成功</a:t>
            </a:r>
            <a:endParaRPr lang="en-US" altLang="zh-CN"/>
          </a:p>
        </p:txBody>
      </p:sp>
      <p:sp>
        <p:nvSpPr>
          <p:cNvPr id="2970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18DC4C26-AA06-4608-9420-B6088BEA1845}" type="slidenum">
              <a:rPr lang="en-US" altLang="zh-CN"/>
              <a:t>22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6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勤奋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努力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机遇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成功 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>
              <a:spcBef>
                <a:spcPct val="0"/>
              </a:spcBef>
            </a:pP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知识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天赋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信心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成功</a:t>
            </a:r>
            <a:endParaRPr lang="en-US" altLang="zh-CN" dirty="0"/>
          </a:p>
        </p:txBody>
      </p:sp>
      <p:sp>
        <p:nvSpPr>
          <p:cNvPr id="2970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18DC4C26-AA06-4608-9420-B6088BEA1845}" type="slidenum">
              <a:rPr lang="en-US" altLang="zh-CN"/>
              <a:t>23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6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勤奋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努力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机遇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成功 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>
              <a:spcBef>
                <a:spcPct val="0"/>
              </a:spcBef>
            </a:pP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知识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天赋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信心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成功</a:t>
            </a:r>
            <a:endParaRPr lang="en-US" altLang="zh-CN" dirty="0"/>
          </a:p>
        </p:txBody>
      </p:sp>
      <p:sp>
        <p:nvSpPr>
          <p:cNvPr id="2970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18DC4C26-AA06-4608-9420-B6088BEA1845}" type="slidenum">
              <a:rPr lang="en-US" altLang="zh-CN"/>
              <a:t>24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6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勤奋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努力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机遇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成功 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>
              <a:spcBef>
                <a:spcPct val="0"/>
              </a:spcBef>
            </a:pP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知识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天赋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信心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成功</a:t>
            </a:r>
            <a:endParaRPr lang="en-US" altLang="zh-CN" dirty="0"/>
          </a:p>
        </p:txBody>
      </p:sp>
      <p:sp>
        <p:nvSpPr>
          <p:cNvPr id="2970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18DC4C26-AA06-4608-9420-B6088BEA1845}" type="slidenum">
              <a:rPr lang="en-US" altLang="zh-CN"/>
              <a:t>25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en-US" altLang="zh-CN"/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3B9515FC-5BD5-42AF-A326-1275B4EFEF2F}" type="slidenum">
              <a:rPr lang="en-US" altLang="zh-CN"/>
              <a:t>2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6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勤奋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努力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机遇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成功 </a:t>
            </a:r>
            <a:endParaRPr lang="en-US" altLang="zh-CN" sz="12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>
              <a:spcBef>
                <a:spcPct val="0"/>
              </a:spcBef>
            </a:pP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知识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天赋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信心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成功</a:t>
            </a:r>
            <a:endParaRPr lang="en-US" altLang="zh-CN"/>
          </a:p>
        </p:txBody>
      </p:sp>
      <p:sp>
        <p:nvSpPr>
          <p:cNvPr id="2970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18DC4C26-AA06-4608-9420-B6088BEA1845}" type="slidenum">
              <a:rPr lang="en-US" altLang="zh-CN"/>
              <a:t>26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6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勤奋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努力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机遇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成功 </a:t>
            </a:r>
            <a:endParaRPr lang="en-US" altLang="zh-CN" sz="12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>
              <a:spcBef>
                <a:spcPct val="0"/>
              </a:spcBef>
            </a:pP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知识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天赋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信心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成功</a:t>
            </a:r>
            <a:endParaRPr lang="en-US" altLang="zh-CN"/>
          </a:p>
        </p:txBody>
      </p:sp>
      <p:sp>
        <p:nvSpPr>
          <p:cNvPr id="2970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18DC4C26-AA06-4608-9420-B6088BEA1845}" type="slidenum">
              <a:rPr lang="en-US" altLang="zh-CN"/>
              <a:t>28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6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勤奋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努力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机遇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成功 </a:t>
            </a:r>
            <a:endParaRPr lang="en-US" altLang="zh-CN" sz="12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>
              <a:spcBef>
                <a:spcPct val="0"/>
              </a:spcBef>
            </a:pP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知识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天赋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信心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成功</a:t>
            </a:r>
            <a:endParaRPr lang="en-US" altLang="zh-CN"/>
          </a:p>
        </p:txBody>
      </p:sp>
      <p:sp>
        <p:nvSpPr>
          <p:cNvPr id="2970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18DC4C26-AA06-4608-9420-B6088BEA1845}" type="slidenum">
              <a:rPr lang="en-US" altLang="zh-CN"/>
              <a:t>29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6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勤奋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努力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机遇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成功 </a:t>
            </a:r>
            <a:endParaRPr lang="en-US" altLang="zh-CN" sz="12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>
              <a:spcBef>
                <a:spcPct val="0"/>
              </a:spcBef>
            </a:pP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知识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天赋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信心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成功</a:t>
            </a:r>
            <a:endParaRPr lang="en-US" altLang="zh-CN"/>
          </a:p>
        </p:txBody>
      </p:sp>
      <p:sp>
        <p:nvSpPr>
          <p:cNvPr id="2970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18DC4C26-AA06-4608-9420-B6088BEA1845}" type="slidenum">
              <a:rPr lang="en-US" altLang="zh-CN"/>
              <a:t>30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6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勤奋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努力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机遇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成功 </a:t>
            </a:r>
            <a:endParaRPr lang="en-US" altLang="zh-CN" sz="12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>
              <a:spcBef>
                <a:spcPct val="0"/>
              </a:spcBef>
            </a:pP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知识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天赋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信心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成功</a:t>
            </a:r>
            <a:endParaRPr lang="en-US" altLang="zh-CN"/>
          </a:p>
        </p:txBody>
      </p:sp>
      <p:sp>
        <p:nvSpPr>
          <p:cNvPr id="2970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18DC4C26-AA06-4608-9420-B6088BEA1845}" type="slidenum">
              <a:rPr lang="en-US" altLang="zh-CN"/>
              <a:t>31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6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勤奋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努力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机遇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成功 </a:t>
            </a:r>
            <a:endParaRPr lang="en-US" altLang="zh-CN" sz="12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>
              <a:spcBef>
                <a:spcPct val="0"/>
              </a:spcBef>
            </a:pP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知识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天赋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信心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成功</a:t>
            </a:r>
            <a:endParaRPr lang="en-US" altLang="zh-CN"/>
          </a:p>
        </p:txBody>
      </p:sp>
      <p:sp>
        <p:nvSpPr>
          <p:cNvPr id="2970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18DC4C26-AA06-4608-9420-B6088BEA1845}" type="slidenum">
              <a:rPr lang="en-US" altLang="zh-CN"/>
              <a:t>32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680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r>
              <a:rPr lang="zh-CN" altLang="en-US"/>
              <a:t>遇臧而过的故事：山科大学生在 </a:t>
            </a:r>
            <a:r>
              <a:rPr lang="en-US" altLang="zh-CN"/>
              <a:t>Linux </a:t>
            </a:r>
            <a:r>
              <a:rPr lang="zh-CN" altLang="en-US"/>
              <a:t>考试时，担心自己过不了。很多学生向我要试题范围，其中一个学生昵称叫遇臧，我告诉她，你改名遇臧而过，则考试定会通过。</a:t>
            </a:r>
            <a:endParaRPr lang="en-US" altLang="zh-CN"/>
          </a:p>
        </p:txBody>
      </p:sp>
      <p:sp>
        <p:nvSpPr>
          <p:cNvPr id="7680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BF2B13C4-DFF4-4E59-8A4F-9FCD85B6383F}" type="slidenum">
              <a:rPr lang="en-US" altLang="zh-CN"/>
              <a:t>34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全日制班，四班倒，同时上夜班，白天上课，学费</a:t>
            </a:r>
            <a:r>
              <a:rPr lang="en-US" altLang="zh-CN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19600</a:t>
            </a:r>
            <a:r>
              <a:rPr lang="zh-CN" altLang="en-US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元。</a:t>
            </a:r>
            <a:r>
              <a:rPr lang="en-US" altLang="zh-CN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11</a:t>
            </a:r>
            <a:r>
              <a:rPr lang="zh-CN" altLang="en-US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个半月，头发掉光了。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F29DA4-082D-404D-ACB5-300F609462A4}" type="slidenum">
              <a:rPr lang="en-US" smtClean="0"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6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勤奋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努力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机遇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成功 </a:t>
            </a:r>
            <a:endParaRPr lang="en-US" altLang="zh-CN" sz="12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>
              <a:spcBef>
                <a:spcPct val="0"/>
              </a:spcBef>
            </a:pP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知识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天赋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信心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成功</a:t>
            </a:r>
            <a:endParaRPr lang="en-US" altLang="zh-CN"/>
          </a:p>
        </p:txBody>
      </p:sp>
      <p:sp>
        <p:nvSpPr>
          <p:cNvPr id="2970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18DC4C26-AA06-4608-9420-B6088BEA1845}" type="slidenum">
              <a:rPr lang="en-US" altLang="zh-CN"/>
              <a:t>4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6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勤奋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努力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机遇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成功 </a:t>
            </a:r>
            <a:endParaRPr lang="en-US" altLang="zh-CN" sz="12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>
              <a:spcBef>
                <a:spcPct val="0"/>
              </a:spcBef>
            </a:pP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知识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天赋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信心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成功</a:t>
            </a:r>
            <a:endParaRPr lang="en-US" altLang="zh-CN"/>
          </a:p>
        </p:txBody>
      </p:sp>
      <p:sp>
        <p:nvSpPr>
          <p:cNvPr id="2970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18DC4C26-AA06-4608-9420-B6088BEA1845}" type="slidenum">
              <a:rPr lang="en-US" altLang="zh-CN"/>
              <a:t>6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6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勤奋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努力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机遇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成功 </a:t>
            </a:r>
            <a:endParaRPr lang="en-US" altLang="zh-CN" sz="12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>
              <a:spcBef>
                <a:spcPct val="0"/>
              </a:spcBef>
            </a:pP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知识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天赋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信心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成功</a:t>
            </a:r>
            <a:endParaRPr lang="en-US" altLang="zh-CN"/>
          </a:p>
        </p:txBody>
      </p:sp>
      <p:sp>
        <p:nvSpPr>
          <p:cNvPr id="2970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18DC4C26-AA06-4608-9420-B6088BEA1845}" type="slidenum">
              <a:rPr lang="en-US" altLang="zh-CN"/>
              <a:t>8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6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勤奋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努力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机遇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成功 </a:t>
            </a:r>
            <a:endParaRPr lang="en-US" altLang="zh-CN" sz="12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>
              <a:spcBef>
                <a:spcPct val="0"/>
              </a:spcBef>
            </a:pP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知识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天赋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信心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成功</a:t>
            </a:r>
            <a:endParaRPr lang="en-US" altLang="zh-CN"/>
          </a:p>
        </p:txBody>
      </p:sp>
      <p:sp>
        <p:nvSpPr>
          <p:cNvPr id="2970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18DC4C26-AA06-4608-9420-B6088BEA1845}" type="slidenum">
              <a:rPr lang="en-US" altLang="zh-CN"/>
              <a:t>12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6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勤奋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努力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机遇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成功 </a:t>
            </a:r>
            <a:endParaRPr lang="en-US" altLang="zh-CN" sz="12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>
              <a:spcBef>
                <a:spcPct val="0"/>
              </a:spcBef>
            </a:pP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知识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天赋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信心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成功</a:t>
            </a:r>
            <a:endParaRPr lang="en-US" altLang="zh-CN"/>
          </a:p>
        </p:txBody>
      </p:sp>
      <p:sp>
        <p:nvSpPr>
          <p:cNvPr id="2970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18DC4C26-AA06-4608-9420-B6088BEA1845}" type="slidenum">
              <a:rPr lang="en-US" altLang="zh-CN"/>
              <a:t>13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6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勤奋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努力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机遇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成功 </a:t>
            </a:r>
            <a:endParaRPr lang="en-US" altLang="zh-CN" sz="12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>
              <a:spcBef>
                <a:spcPct val="0"/>
              </a:spcBef>
            </a:pP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知识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天赋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信心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成功</a:t>
            </a:r>
            <a:endParaRPr lang="en-US" altLang="zh-CN"/>
          </a:p>
        </p:txBody>
      </p:sp>
      <p:sp>
        <p:nvSpPr>
          <p:cNvPr id="2970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18DC4C26-AA06-4608-9420-B6088BEA1845}" type="slidenum">
              <a:rPr lang="en-US" altLang="zh-CN"/>
              <a:t>15</a:t>
            </a:fld>
            <a:endParaRPr lang="en-US" altLang="zh-C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7BA1ACA-2DA9-44D7-8E73-0E0527CAC460}" type="datetimeFigureOut">
              <a:rPr lang="zh-CN" altLang="en-US"/>
              <a:t>2019/1/11 Friday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461987C-16BF-4C5A-8836-D132089D7093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93B388D-6C17-4A30-9CA1-1EAD0595197D}" type="datetimeFigureOut">
              <a:rPr lang="zh-CN" altLang="en-US"/>
              <a:t>2019/1/11 Friday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D61EA94-2077-4CEB-8523-87E62E24FCBF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9F8ADD-36AC-45C7-ACDE-48E97336429A}" type="datetimeFigureOut">
              <a:rPr lang="zh-CN" altLang="en-US"/>
              <a:t>2019/1/11 Friday</a:t>
            </a:fld>
            <a:endParaRPr lang="zh-CN" altLang="en-US"/>
          </a:p>
        </p:txBody>
      </p:sp>
      <p:sp>
        <p:nvSpPr>
          <p:cNvPr id="5" name="页脚占位符 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05CDBEB-24BD-435D-AD8A-72D491992302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4C12F85-F95C-4866-A213-2981573BE793}" type="datetimeFigureOut">
              <a:rPr lang="zh-CN" altLang="en-US"/>
              <a:t>2019/1/11 Friday</a:t>
            </a:fld>
            <a:endParaRPr lang="zh-CN" altLang="en-US"/>
          </a:p>
        </p:txBody>
      </p:sp>
      <p:sp>
        <p:nvSpPr>
          <p:cNvPr id="5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B4C096-F106-4440-AC98-6931290F952E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3CE6195-894B-424B-B7D2-8B128BB4B9A9}" type="datetimeFigureOut">
              <a:rPr lang="zh-CN" altLang="en-US"/>
              <a:t>2019/1/11 Friday</a:t>
            </a:fld>
            <a:endParaRPr lang="zh-CN" altLang="en-US"/>
          </a:p>
        </p:txBody>
      </p:sp>
      <p:sp>
        <p:nvSpPr>
          <p:cNvPr id="5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69299EE-E8D2-476E-9F26-80C76EA39C7E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2153F84-2E2A-4322-A877-4D782C566C55}" type="datetimeFigureOut">
              <a:rPr lang="zh-CN" altLang="en-US"/>
              <a:t>2019/1/11 Friday</a:t>
            </a:fld>
            <a:endParaRPr lang="zh-CN" altLang="en-US"/>
          </a:p>
        </p:txBody>
      </p:sp>
      <p:sp>
        <p:nvSpPr>
          <p:cNvPr id="5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CC4E44A-1639-4DC6-A7CD-30410E30FCB5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B754571-A9E4-4F5F-B247-D71AA882005C}" type="datetimeFigureOut">
              <a:rPr lang="zh-CN" altLang="en-US"/>
              <a:t>2019/1/11 Friday</a:t>
            </a:fld>
            <a:endParaRPr lang="zh-CN" altLang="en-US"/>
          </a:p>
        </p:txBody>
      </p:sp>
      <p:sp>
        <p:nvSpPr>
          <p:cNvPr id="6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CE3BE38-4A05-4F22-A696-0BD5E3F6BA26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862D31-27F8-46A5-967F-D3649D3090FB}" type="datetimeFigureOut">
              <a:rPr lang="zh-CN" altLang="en-US"/>
              <a:t>2019/1/11 Friday</a:t>
            </a:fld>
            <a:endParaRPr lang="zh-CN" altLang="en-US"/>
          </a:p>
        </p:txBody>
      </p:sp>
      <p:sp>
        <p:nvSpPr>
          <p:cNvPr id="8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6782AC3-8DBD-4E47-AB08-9B25A335D915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1E06FFC-CB4D-45E8-B0AE-CE53BF002D9F}" type="datetimeFigureOut">
              <a:rPr lang="zh-CN" altLang="en-US"/>
              <a:t>2019/1/11 Friday</a:t>
            </a:fld>
            <a:endParaRPr lang="zh-CN" altLang="en-US"/>
          </a:p>
        </p:txBody>
      </p:sp>
      <p:sp>
        <p:nvSpPr>
          <p:cNvPr id="4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D7E249-E55D-4028-9E8E-20493F108894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68B3E0-FC89-4DCB-8021-D2AC75B963F3}" type="datetimeFigureOut">
              <a:rPr lang="zh-CN" altLang="en-US"/>
              <a:t>2019/1/11 Friday</a:t>
            </a:fld>
            <a:endParaRPr lang="zh-CN" altLang="en-US"/>
          </a:p>
        </p:txBody>
      </p:sp>
      <p:sp>
        <p:nvSpPr>
          <p:cNvPr id="3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1A1134C-32AB-40DB-93FB-804C76362DDC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0C13820-0B67-48D8-AE51-C16D325D137D}" type="datetimeFigureOut">
              <a:rPr lang="zh-CN" altLang="en-US"/>
              <a:t>2019/1/11 Friday</a:t>
            </a:fld>
            <a:endParaRPr lang="zh-CN" altLang="en-US"/>
          </a:p>
        </p:txBody>
      </p:sp>
      <p:sp>
        <p:nvSpPr>
          <p:cNvPr id="6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9EEC029-02C8-4694-B0BC-42374EDF5178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FB9A5B3-CA00-456E-9065-A20BCF505CF9}" type="datetimeFigureOut">
              <a:rPr lang="zh-CN" altLang="en-US"/>
              <a:t>2019/1/11 Friday</a:t>
            </a:fld>
            <a:endParaRPr lang="zh-CN" altLang="en-US"/>
          </a:p>
        </p:txBody>
      </p:sp>
      <p:sp>
        <p:nvSpPr>
          <p:cNvPr id="6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2B40237-46B3-4D10-BB4F-BFA28798A499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9F040C7-CF13-4BC5-AA0B-41B6901BDF9B}" type="datetimeFigureOut">
              <a:rPr lang="zh-CN" altLang="en-US"/>
              <a:t>2019/1/11 Friday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41E86F6-78D0-4B8C-BFE3-F0A718AA23A4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9FA9608-48DD-4761-B69F-F2DE40204AC8}" type="datetimeFigureOut">
              <a:rPr lang="zh-CN" altLang="en-US"/>
              <a:t>2019/1/11 Friday</a:t>
            </a:fld>
            <a:endParaRPr lang="zh-CN" altLang="en-US"/>
          </a:p>
        </p:txBody>
      </p:sp>
      <p:sp>
        <p:nvSpPr>
          <p:cNvPr id="5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679D3C7-A272-4351-A606-FF7A661CED8D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07377DC-4EA1-4827-B08A-2BA2AEDFE13A}" type="datetimeFigureOut">
              <a:rPr lang="zh-CN" altLang="en-US"/>
              <a:t>2019/1/11 Friday</a:t>
            </a:fld>
            <a:endParaRPr lang="zh-CN" altLang="en-US"/>
          </a:p>
        </p:txBody>
      </p:sp>
      <p:sp>
        <p:nvSpPr>
          <p:cNvPr id="5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3B05AA1-E779-4A86-8C24-AF6AC68F4D47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CA3BE97-D649-4EBD-BECD-C156516F7118}" type="datetimeFigureOut">
              <a:rPr lang="zh-CN" altLang="en-US"/>
              <a:t>2019/1/11 Friday</a:t>
            </a:fld>
            <a:endParaRPr lang="zh-CN" altLang="en-US"/>
          </a:p>
        </p:txBody>
      </p:sp>
      <p:sp>
        <p:nvSpPr>
          <p:cNvPr id="5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18A7C50-3AD1-4006-9C13-D400F220D220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AF8BF7A-5F72-45AD-9BEA-7A33A9607B95}" type="datetimeFigureOut">
              <a:rPr lang="zh-CN" altLang="en-US"/>
              <a:t>2019/1/11 Friday</a:t>
            </a:fld>
            <a:endParaRPr lang="zh-CN" altLang="en-US"/>
          </a:p>
        </p:txBody>
      </p:sp>
      <p:sp>
        <p:nvSpPr>
          <p:cNvPr id="5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5DD311F-4E8B-46D2-A0B7-9D4328C4D48F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FD04D5-C140-403A-BCD6-1AE7BA355260}" type="datetimeFigureOut">
              <a:rPr lang="zh-CN" altLang="en-US"/>
              <a:t>2019/1/11 Friday</a:t>
            </a:fld>
            <a:endParaRPr lang="zh-CN" altLang="en-US"/>
          </a:p>
        </p:txBody>
      </p:sp>
      <p:sp>
        <p:nvSpPr>
          <p:cNvPr id="5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5BF9F86-DC8C-4EBC-89A8-DF5309C8FEEA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C40890-2AC9-4635-B275-0A21517668F3}" type="datetimeFigureOut">
              <a:rPr lang="zh-CN" altLang="en-US"/>
              <a:t>2019/1/11 Friday</a:t>
            </a:fld>
            <a:endParaRPr lang="zh-CN" altLang="en-US"/>
          </a:p>
        </p:txBody>
      </p:sp>
      <p:sp>
        <p:nvSpPr>
          <p:cNvPr id="6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0B12D1B-C70A-433F-A560-A66732F68C99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B96F158-E49D-4CC3-B526-01C317869DF6}" type="datetimeFigureOut">
              <a:rPr lang="zh-CN" altLang="en-US"/>
              <a:t>2019/1/11 Friday</a:t>
            </a:fld>
            <a:endParaRPr lang="zh-CN" altLang="en-US"/>
          </a:p>
        </p:txBody>
      </p:sp>
      <p:sp>
        <p:nvSpPr>
          <p:cNvPr id="8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E540E3-5EB1-4F1C-8012-2A0793709C6C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337B3D-81A4-4CC4-A622-C61F232D0981}" type="datetimeFigureOut">
              <a:rPr lang="zh-CN" altLang="en-US"/>
              <a:t>2019/1/11 Friday</a:t>
            </a:fld>
            <a:endParaRPr lang="zh-CN" altLang="en-US"/>
          </a:p>
        </p:txBody>
      </p:sp>
      <p:sp>
        <p:nvSpPr>
          <p:cNvPr id="4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03626EE-8633-4E9A-A36C-E77A84C507A0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E3D19F-A75E-4167-8877-46592BB3C915}" type="datetimeFigureOut">
              <a:rPr lang="zh-CN" altLang="en-US"/>
              <a:t>2019/1/11 Friday</a:t>
            </a:fld>
            <a:endParaRPr lang="zh-CN" altLang="en-US"/>
          </a:p>
        </p:txBody>
      </p:sp>
      <p:sp>
        <p:nvSpPr>
          <p:cNvPr id="3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7FFA254-5C15-495C-8F59-4959841CCB59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0B4F52A-D548-467F-9532-F8A8796643B6}" type="datetimeFigureOut">
              <a:rPr lang="zh-CN" altLang="en-US"/>
              <a:t>2019/1/11 Friday</a:t>
            </a:fld>
            <a:endParaRPr lang="zh-CN" altLang="en-US"/>
          </a:p>
        </p:txBody>
      </p:sp>
      <p:sp>
        <p:nvSpPr>
          <p:cNvPr id="6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09DE307-2A25-4453-B5F3-9479FA698F3E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 userDrawn="1"/>
        </p:nvCxnSpPr>
        <p:spPr>
          <a:xfrm rot="5400000">
            <a:off x="191171" y="408000"/>
            <a:ext cx="816000" cy="2117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 userDrawn="1"/>
        </p:nvCxnSpPr>
        <p:spPr>
          <a:xfrm rot="5400000">
            <a:off x="441625" y="238942"/>
            <a:ext cx="480000" cy="2117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609600" y="275167"/>
            <a:ext cx="10972800" cy="677316"/>
          </a:xfrm>
          <a:prstGeom prst="rect">
            <a:avLst/>
          </a:prstGeom>
        </p:spPr>
        <p:txBody>
          <a:bodyPr anchor="ctr"/>
          <a:lstStyle>
            <a:lvl1pPr algn="l"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915249029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97929EF-1D85-456F-A6AA-8A0446BE2E56}" type="datetimeFigureOut">
              <a:rPr lang="zh-CN" altLang="en-US"/>
              <a:t>2019/1/11 Friday</a:t>
            </a:fld>
            <a:endParaRPr lang="zh-CN" altLang="en-US"/>
          </a:p>
        </p:txBody>
      </p:sp>
      <p:sp>
        <p:nvSpPr>
          <p:cNvPr id="6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A620D2-F967-427A-9ECC-D0A3D3684489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3E7D6C7-63C1-4080-B1F4-9A0A2E1148F5}" type="datetimeFigureOut">
              <a:rPr lang="zh-CN" altLang="en-US"/>
              <a:t>2019/1/11 Friday</a:t>
            </a:fld>
            <a:endParaRPr lang="zh-CN" altLang="en-US"/>
          </a:p>
        </p:txBody>
      </p:sp>
      <p:sp>
        <p:nvSpPr>
          <p:cNvPr id="5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07653C-307B-4B91-BC49-544C92D07671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9DBF584-76D7-43CC-B1BB-5354DFD020BD}" type="datetimeFigureOut">
              <a:rPr lang="zh-CN" altLang="en-US"/>
              <a:t>2019/1/11 Friday</a:t>
            </a:fld>
            <a:endParaRPr lang="zh-CN" altLang="en-US"/>
          </a:p>
        </p:txBody>
      </p:sp>
      <p:sp>
        <p:nvSpPr>
          <p:cNvPr id="5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5B6E731-762A-4DFA-A0B8-382053E68949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E6263F5-6B97-45A2-9BEC-0A58FEB93FA5}" type="datetimeFigureOut">
              <a:rPr lang="zh-CN" altLang="en-US"/>
              <a:t>2019/1/11 Friday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4E886D0-A23F-4C9F-BC3F-B8082D0247ED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5EE4EF2-6A98-40A3-B173-DD3613B89356}" type="datetimeFigureOut">
              <a:rPr lang="zh-CN" altLang="en-US"/>
              <a:t>2019/1/11 Friday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BAF0A2-841C-4CEE-94ED-95B5EE69215D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8881129-FA5D-4E7C-9CB9-862C96FB571C}" type="datetimeFigureOut">
              <a:rPr lang="zh-CN" altLang="en-US"/>
              <a:t>2019/1/11 Friday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CDA90EC-2607-43EF-BDE1-89CA05630FE7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2FF8EB6-EC04-4C76-93DB-E654E826B1E0}" type="datetimeFigureOut">
              <a:rPr lang="zh-CN" altLang="en-US"/>
              <a:t>2019/1/11 Friday</a:t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0D52F8-197E-4D16-A52B-7AB4A8A116CE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F9B6B45-BA35-4424-B72F-610254D3207B}" type="datetimeFigureOut">
              <a:rPr lang="zh-CN" altLang="en-US"/>
              <a:t>2019/1/11 Friday</a:t>
            </a:fld>
            <a:endParaRPr lang="zh-CN" altLang="en-US"/>
          </a:p>
        </p:txBody>
      </p:sp>
      <p:sp>
        <p:nvSpPr>
          <p:cNvPr id="8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CBEB4C-7119-4446-AACB-35F4A2234672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D9FC045-238F-41D7-95C6-72371765A03A}" type="datetimeFigureOut">
              <a:rPr lang="zh-CN" altLang="en-US"/>
              <a:t>2019/1/11 Friday</a:t>
            </a:fld>
            <a:endParaRPr lang="zh-CN" altLang="en-US"/>
          </a:p>
        </p:txBody>
      </p:sp>
      <p:sp>
        <p:nvSpPr>
          <p:cNvPr id="4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DABE1B-41C6-470D-ADBF-BA403B4C84F8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66D41F-E560-4082-8524-105E29556235}" type="datetimeFigureOut">
              <a:rPr lang="zh-CN" altLang="en-US"/>
              <a:t>2019/1/11 Friday</a:t>
            </a:fld>
            <a:endParaRPr lang="zh-CN" altLang="en-US"/>
          </a:p>
        </p:txBody>
      </p:sp>
      <p:sp>
        <p:nvSpPr>
          <p:cNvPr id="3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8AE10F-C0BF-4427-B721-9BCD881071CC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B39E8D-295B-4EA9-B339-7B5C9D4D1CDB}" type="datetimeFigureOut">
              <a:rPr lang="zh-CN" altLang="en-US"/>
              <a:t>2019/1/11 Friday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224D5A-063D-4F88-85E5-D2F25589625A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7779E59-C17F-4888-9206-A2B4AEEC9501}" type="datetimeFigureOut">
              <a:rPr lang="zh-CN" altLang="en-US"/>
              <a:t>2019/1/11 Friday</a:t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78E36B0-F229-4BCC-AE15-CD4592E76AC1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0497ED4-28EC-41BF-861A-999E58C545CB}" type="datetimeFigureOut">
              <a:rPr lang="zh-CN" altLang="en-US"/>
              <a:t>2019/1/11 Friday</a:t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2C8992-75C5-4475-8E65-1A89A950D54C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66CB87A-68E0-4FFC-BCEC-ED0A703EBEFD}" type="datetimeFigureOut">
              <a:rPr lang="zh-CN" altLang="en-US"/>
              <a:t>2019/1/11 Friday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7D9C92-F57B-4A67-AE71-CBB5194F9955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3CCBBBE-199A-4334-AFE5-859AD902B85E}" type="datetimeFigureOut">
              <a:rPr lang="zh-CN" altLang="en-US"/>
              <a:t>2019/1/11 Friday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88FA0E6-D43B-4705-879E-F0B904A946E6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5233BC3-74CE-4FD2-A111-F1AF26C0F0FE}" type="datetimeFigureOut">
              <a:rPr lang="zh-CN" altLang="en-US"/>
              <a:t>2019/1/11 Friday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FF29F54-BA00-4223-BA3E-4EA972334E07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E48977-D5D4-41EE-A4B3-B5571E75EE16}" type="datetimeFigureOut">
              <a:rPr lang="zh-CN" altLang="en-US"/>
              <a:t>2019/1/11 Friday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38EE93B-5F69-4017-8F53-4905A13D050D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0FEA2E4-2BA8-46C1-B350-CDCAA87E1C43}" type="datetimeFigureOut">
              <a:rPr lang="zh-CN" altLang="en-US"/>
              <a:t>2019/1/11 Friday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227489-6103-47E0-A54C-50AE85DA53C9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DBD035A-AC2F-4FE3-B8DE-0360D89589D6}" type="datetimeFigureOut">
              <a:rPr lang="zh-CN" altLang="en-US"/>
              <a:t>2019/1/11 Friday</a:t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0808C2-940A-4E39-9E57-02AE486C8444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BFE5E4E-79B5-498F-A721-007552F0F19B}" type="datetimeFigureOut">
              <a:rPr lang="zh-CN" altLang="en-US"/>
              <a:t>2019/1/11 Friday</a:t>
            </a:fld>
            <a:endParaRPr lang="zh-CN" altLang="en-US"/>
          </a:p>
        </p:txBody>
      </p:sp>
      <p:sp>
        <p:nvSpPr>
          <p:cNvPr id="8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C6F6B3F-A9F2-4A62-A968-2CE2D7553FCE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4D0EBB-9E7E-4D29-B50D-C51E06F672FF}" type="datetimeFigureOut">
              <a:rPr lang="zh-CN" altLang="en-US"/>
              <a:t>2019/1/11 Friday</a:t>
            </a:fld>
            <a:endParaRPr lang="zh-CN" altLang="en-US"/>
          </a:p>
        </p:txBody>
      </p:sp>
      <p:sp>
        <p:nvSpPr>
          <p:cNvPr id="4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FFE9042-C30B-4384-8052-966796A1D967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86109D2-8559-4490-AEB2-53D31A0ADE44}" type="datetimeFigureOut">
              <a:rPr lang="zh-CN" altLang="en-US"/>
              <a:t>2019/1/11 Friday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C0B087-A1A8-40CB-BB2D-9AD3853D619A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8D4AB1-4239-4A16-8DEA-6D60E2EB473D}" type="datetimeFigureOut">
              <a:rPr lang="zh-CN" altLang="en-US"/>
              <a:t>2019/1/11 Friday</a:t>
            </a:fld>
            <a:endParaRPr lang="zh-CN" altLang="en-US"/>
          </a:p>
        </p:txBody>
      </p:sp>
      <p:sp>
        <p:nvSpPr>
          <p:cNvPr id="3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07F6FE4-0279-49D8-BBBE-EFDCB550F741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3360A47-225B-466B-8051-0D6DAE6A06C2}" type="datetimeFigureOut">
              <a:rPr lang="zh-CN" altLang="en-US"/>
              <a:t>2019/1/11 Friday</a:t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630FACB-BF13-4206-B8C9-D36D2D7536F0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C76DAD4-7CA2-463E-ADFE-F6A04CE72D5A}" type="datetimeFigureOut">
              <a:rPr lang="zh-CN" altLang="en-US"/>
              <a:t>2019/1/11 Friday</a:t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402E69-567C-4177-B71E-CE70D96EF8DA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D51ECA5-5479-4873-882F-A3FEE317C1C7}" type="datetimeFigureOut">
              <a:rPr lang="zh-CN" altLang="en-US"/>
              <a:t>2019/1/11 Friday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DA4A0BD-51CB-427F-B329-C3319C9F649C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803AC6-D1E5-4D12-964F-2BE195EA994F}" type="datetimeFigureOut">
              <a:rPr lang="zh-CN" altLang="en-US"/>
              <a:t>2019/1/11 Friday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393E910-BC94-41CC-9CA5-CFABEA181D24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4818368-B2D2-4A64-9AA4-EECC1DD4A60B}" type="datetimeFigureOut">
              <a:rPr lang="zh-CN" altLang="en-US"/>
              <a:t>2019/1/11 Friday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3CD0DC5-4F11-487F-ABB7-BDAC82EEEAC2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2C6EA0B-F18F-4277-8496-591D7DDB4402}" type="datetimeFigureOut">
              <a:rPr lang="zh-CN" altLang="en-US"/>
              <a:t>2019/1/11 Friday</a:t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65D5FC4-1C2B-4E43-B13F-729ABDAC3F55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6F1D616-ABCF-4710-9DCB-49A4E8B94847}" type="datetimeFigureOut">
              <a:rPr lang="zh-CN" altLang="en-US"/>
              <a:t>2019/1/11 Friday</a:t>
            </a:fld>
            <a:endParaRPr lang="zh-CN" altLang="en-US"/>
          </a:p>
        </p:txBody>
      </p:sp>
      <p:sp>
        <p:nvSpPr>
          <p:cNvPr id="8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026353-8D25-4AFD-BDF5-CE240BBEE44D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B3F4495-93B4-42E1-9BDA-9D481E41D853}" type="datetimeFigureOut">
              <a:rPr lang="zh-CN" altLang="en-US"/>
              <a:t>2019/1/11 Friday</a:t>
            </a:fld>
            <a:endParaRPr lang="zh-CN" altLang="en-US"/>
          </a:p>
        </p:txBody>
      </p:sp>
      <p:sp>
        <p:nvSpPr>
          <p:cNvPr id="4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6684433-933F-4DC4-AE4F-1628E4446472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99F80BD-2879-40CB-920E-98B785C7F2A6}" type="datetimeFigureOut">
              <a:rPr lang="zh-CN" altLang="en-US"/>
              <a:t>2019/1/11 Friday</a:t>
            </a:fld>
            <a:endParaRPr lang="zh-CN" altLang="en-US"/>
          </a:p>
        </p:txBody>
      </p:sp>
      <p:sp>
        <p:nvSpPr>
          <p:cNvPr id="3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285FE49-8BC8-4A4C-8339-0CBA4B07DB5C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7C5C663-2086-4336-B6F2-756CE63B2FCB}" type="datetimeFigureOut">
              <a:rPr lang="zh-CN" altLang="en-US"/>
              <a:t>2019/1/11 Friday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ADDA986-A683-4DAA-9071-5AE3719B97F6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6603EC1-2BBE-4D2B-AD7D-8205A2D15399}" type="datetimeFigureOut">
              <a:rPr lang="zh-CN" altLang="en-US"/>
              <a:t>2019/1/11 Friday</a:t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0E47DA4-B5FE-4184-95D2-CA25B5106EE9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E67171-B00F-495F-8DD8-71F3762DE814}" type="datetimeFigureOut">
              <a:rPr lang="zh-CN" altLang="en-US"/>
              <a:t>2019/1/11 Friday</a:t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79D1EA-E5C3-4203-AB8C-DB22EA7A63EA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8F9097-7776-4435-934F-CD96F6332984}" type="datetimeFigureOut">
              <a:rPr lang="zh-CN" altLang="en-US"/>
              <a:t>2019/1/11 Friday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9D4405A-D61A-44E2-AFD6-29424A6D83A8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2087B6-BE47-46E4-8760-74AEEED26FA3}" type="datetimeFigureOut">
              <a:rPr lang="zh-CN" altLang="en-US"/>
              <a:t>2019/1/11 Friday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4FDFBA1-2EDB-4A02-90C8-F0925150F9B9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F505277-7897-4ACF-AD9A-432F335EE026}" type="datetimeFigureOut">
              <a:rPr lang="zh-CN" altLang="en-US"/>
              <a:t>2019/1/11 Friday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62F712D-43E6-4DD8-847E-FD9D1E6498AF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008A971-7CD3-4E0E-9BFC-B34A2FA3783B}" type="datetimeFigureOut">
              <a:rPr lang="zh-CN" altLang="en-US"/>
              <a:t>2019/1/11 Friday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ED5C3C1-0B27-4887-9A77-73425D065F2C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F297167-8181-4871-A24E-8AA8298A42EA}" type="datetimeFigureOut">
              <a:rPr lang="zh-CN" altLang="en-US"/>
              <a:t>2019/1/11 Friday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BBACD81-C7DC-42E8-BE8D-09E978DC0CE9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D12C310-0E72-47C0-9AF3-8CFDBA4BF862}" type="datetimeFigureOut">
              <a:rPr lang="zh-CN" altLang="en-US"/>
              <a:t>2019/1/11 Friday</a:t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EDE8F9C-C397-494C-87C6-AA4030E5C22F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11A8004-6833-4F67-92D9-ADBF486DB79E}" type="datetimeFigureOut">
              <a:rPr lang="zh-CN" altLang="en-US"/>
              <a:t>2019/1/11 Friday</a:t>
            </a:fld>
            <a:endParaRPr lang="zh-CN" altLang="en-US"/>
          </a:p>
        </p:txBody>
      </p:sp>
      <p:sp>
        <p:nvSpPr>
          <p:cNvPr id="8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03C0A4-5FE3-41A1-99C8-8854DF54A975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5CE0F07-0BE2-4A3A-A14D-0528C7C852B6}" type="datetimeFigureOut">
              <a:rPr lang="zh-CN" altLang="en-US"/>
              <a:t>2019/1/11 Friday</a:t>
            </a:fld>
            <a:endParaRPr lang="zh-CN" altLang="en-US"/>
          </a:p>
        </p:txBody>
      </p:sp>
      <p:sp>
        <p:nvSpPr>
          <p:cNvPr id="4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CB5FD02-1CBF-40B0-8EED-C2A7DA68C8B7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CF0258E-47A2-4768-AABF-A0B7074691FA}" type="datetimeFigureOut">
              <a:rPr lang="zh-CN" altLang="en-US"/>
              <a:t>2019/1/11 Friday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89D6FF5-02CB-4AB1-922B-FD462C954EBE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9995E63-99CD-4649-8C32-7AB97424B2EE}" type="datetimeFigureOut">
              <a:rPr lang="zh-CN" altLang="en-US"/>
              <a:t>2019/1/11 Friday</a:t>
            </a:fld>
            <a:endParaRPr lang="zh-CN" altLang="en-US"/>
          </a:p>
        </p:txBody>
      </p:sp>
      <p:sp>
        <p:nvSpPr>
          <p:cNvPr id="3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58BE152-1C31-455A-BA34-259319B5C52D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85F6076-14BC-4907-B3F5-2FEFAEB07CC1}" type="datetimeFigureOut">
              <a:rPr lang="zh-CN" altLang="en-US"/>
              <a:t>2019/1/11 Friday</a:t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94471AC-249B-45FE-8ADF-5980477990EF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981B45-7EEF-45AE-9359-F7CC1DF433FF}" type="datetimeFigureOut">
              <a:rPr lang="zh-CN" altLang="en-US"/>
              <a:t>2019/1/11 Friday</a:t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BFEB4D-737D-4ED5-B562-134E2A398C93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966505C-774A-4DFF-A1EE-7E2693A101A7}" type="datetimeFigureOut">
              <a:rPr lang="zh-CN" altLang="en-US"/>
              <a:t>2019/1/11 Friday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D79CE5B-DE67-4DA6-9F95-925711ED8CBA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319A20D-F496-4AA2-8A6F-25DD3DA1F184}" type="datetimeFigureOut">
              <a:rPr lang="zh-CN" altLang="en-US"/>
              <a:t>2019/1/11 Friday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E5F2E7E-43DB-4635-9408-77421AA23CA3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0D1A57-A5F4-486A-B326-3983D9D6463A}" type="datetimeFigureOut">
              <a:rPr lang="zh-CN" altLang="en-US"/>
              <a:t>2019/1/11 Friday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80A537-29EB-4158-A6B4-8A0D49CDBFB6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97D8189-06EC-4307-8BCD-B8995D65EE5A}" type="datetimeFigureOut">
              <a:rPr lang="zh-CN" altLang="en-US"/>
              <a:t>2019/1/11 Friday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7C11039-8B17-412B-9318-C784A7587A86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23C6650-2D62-47C6-B218-9B9EC0D2434B}" type="datetimeFigureOut">
              <a:rPr lang="zh-CN" altLang="en-US"/>
              <a:t>2019/1/11 Friday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6B4FC52-7B71-4B00-906A-1B7E67A348F5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9FE3D18-0AC1-45F9-A5DB-44ECC5BDD158}" type="datetimeFigureOut">
              <a:rPr lang="zh-CN" altLang="en-US"/>
              <a:t>2019/1/11 Friday</a:t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CFF8444-FA19-4B47-91D3-749A4E1D873B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70113C-778D-4445-9860-3210EABA0526}" type="datetimeFigureOut">
              <a:rPr lang="zh-CN" altLang="en-US"/>
              <a:t>2019/1/11 Friday</a:t>
            </a:fld>
            <a:endParaRPr lang="zh-CN" altLang="en-US"/>
          </a:p>
        </p:txBody>
      </p:sp>
      <p:sp>
        <p:nvSpPr>
          <p:cNvPr id="8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976A2DD-DE3C-4F07-BCAA-D88EF7B20040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CB36FFC-3DDF-4E54-9F3A-B3CDCDE0CA5F}" type="datetimeFigureOut">
              <a:rPr lang="zh-CN" altLang="en-US"/>
              <a:t>2019/1/11 Friday</a:t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290C208-F714-43B1-B784-2E89349F071F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D6FB8D8-14C8-4758-BB2B-AFD0FAD232C2}" type="datetimeFigureOut">
              <a:rPr lang="zh-CN" altLang="en-US"/>
              <a:t>2019/1/11 Friday</a:t>
            </a:fld>
            <a:endParaRPr lang="zh-CN" altLang="en-US"/>
          </a:p>
        </p:txBody>
      </p:sp>
      <p:sp>
        <p:nvSpPr>
          <p:cNvPr id="4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E4870B4-2F08-4911-9EF6-2E766DA3B925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77E1595-935B-460C-85FD-59CCBE802FD8}" type="datetimeFigureOut">
              <a:rPr lang="zh-CN" altLang="en-US"/>
              <a:t>2019/1/11 Friday</a:t>
            </a:fld>
            <a:endParaRPr lang="zh-CN" altLang="en-US"/>
          </a:p>
        </p:txBody>
      </p:sp>
      <p:sp>
        <p:nvSpPr>
          <p:cNvPr id="3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04C263-6186-444B-B1BF-A960530D7AD4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342DF8F-9F58-45CD-8B43-1F5401791F15}" type="datetimeFigureOut">
              <a:rPr lang="zh-CN" altLang="en-US"/>
              <a:t>2019/1/11 Friday</a:t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B998F25-2D99-4764-AAF5-B490822E3306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E0DE2E2-A9D8-4915-BDBF-BE4780D9C1C9}" type="datetimeFigureOut">
              <a:rPr lang="zh-CN" altLang="en-US"/>
              <a:t>2019/1/11 Friday</a:t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471ED11-1228-4920-AF6E-DC88AE7B36EC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CC03D86-A637-4FD5-A644-7E6958AA51FD}" type="datetimeFigureOut">
              <a:rPr lang="zh-CN" altLang="en-US"/>
              <a:t>2019/1/11 Friday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2786B84-79D3-48D6-A225-DCE861566DBE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D4C998D-EBDC-40AE-B05F-95641FBB1373}" type="datetimeFigureOut">
              <a:rPr lang="zh-CN" altLang="en-US"/>
              <a:t>2019/1/11 Friday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44160D9-DBBE-45DE-8995-61E3D13D57A1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8516B14-7FB5-45DD-95EB-97CDEAB7D7B6}" type="datetimeFigureOut">
              <a:rPr lang="zh-CN" altLang="en-US"/>
              <a:t>2019/1/11 Friday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282933F-1470-481E-B849-4266A177582B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7DBFAA-B526-4D1B-AA6C-D1DFA82FC56F}" type="datetimeFigureOut">
              <a:rPr lang="zh-CN" altLang="en-US"/>
              <a:t>2019/1/11 Friday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94AD7DB-244D-402A-9B1B-24989AC615D1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9653A2A-BA47-4310-853C-575E1FB32F36}" type="datetimeFigureOut">
              <a:rPr lang="zh-CN" altLang="en-US"/>
              <a:t>2019/1/11 Friday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EBD65B5-2375-4A7D-B035-EC33567424FF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523577E-27DC-4B63-9D0F-9AD6AD9B7515}" type="datetimeFigureOut">
              <a:rPr lang="zh-CN" altLang="en-US"/>
              <a:t>2019/1/11 Friday</a:t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9FFED45-5935-4E4C-86C7-C457FA95A8B6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492CA7E-8527-48B5-BBC0-6A6EA0636AEC}" type="datetimeFigureOut">
              <a:rPr lang="zh-CN" altLang="en-US"/>
              <a:t>2019/1/11 Friday</a:t>
            </a:fld>
            <a:endParaRPr lang="zh-CN" altLang="en-US"/>
          </a:p>
        </p:txBody>
      </p:sp>
      <p:sp>
        <p:nvSpPr>
          <p:cNvPr id="8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9D4347-CBBC-4DA1-BDD7-E318AFA61B06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0E98F92-73AA-4BCD-9148-17E7BA541826}" type="datetimeFigureOut">
              <a:rPr lang="zh-CN" altLang="en-US"/>
              <a:t>2019/1/11 Friday</a:t>
            </a:fld>
            <a:endParaRPr lang="zh-CN" altLang="en-US"/>
          </a:p>
        </p:txBody>
      </p:sp>
      <p:sp>
        <p:nvSpPr>
          <p:cNvPr id="8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D3A022-957D-4594-B451-A3650060D589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2021A5C-1795-4CED-9828-0972391FD44E}" type="datetimeFigureOut">
              <a:rPr lang="zh-CN" altLang="en-US"/>
              <a:t>2019/1/11 Friday</a:t>
            </a:fld>
            <a:endParaRPr lang="zh-CN" altLang="en-US"/>
          </a:p>
        </p:txBody>
      </p:sp>
      <p:sp>
        <p:nvSpPr>
          <p:cNvPr id="4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D0109CF-A1E7-4030-A95E-6AE91CAF71F6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54AA2C-AFCD-4EE4-BE1D-9632481CE34A}" type="datetimeFigureOut">
              <a:rPr lang="zh-CN" altLang="en-US"/>
              <a:t>2019/1/11 Friday</a:t>
            </a:fld>
            <a:endParaRPr lang="zh-CN" altLang="en-US"/>
          </a:p>
        </p:txBody>
      </p:sp>
      <p:sp>
        <p:nvSpPr>
          <p:cNvPr id="3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53EC49-4A5B-41BC-A53B-52C29AAA2D7B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F4BD6B9-9AB6-4B97-87F9-B45D604265CA}" type="datetimeFigureOut">
              <a:rPr lang="zh-CN" altLang="en-US"/>
              <a:t>2019/1/11 Friday</a:t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3A5E89B-055D-428F-B15C-EEA644550393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408EFB6-7C53-4A59-8DAC-8C5BEFB56CD5}" type="datetimeFigureOut">
              <a:rPr lang="zh-CN" altLang="en-US"/>
              <a:t>2019/1/11 Friday</a:t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65E0A28-2E59-4AA3-A9C1-6DE98E8608B2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4A6E880-0B83-4090-BB49-1FC28F496391}" type="datetimeFigureOut">
              <a:rPr lang="zh-CN" altLang="en-US"/>
              <a:t>2019/1/11 Friday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8D96123-345D-4355-9EE7-74B406C423D8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8BBB07F-A8A7-4F7D-9DCF-DB914DD1425A}" type="datetimeFigureOut">
              <a:rPr lang="zh-CN" altLang="en-US"/>
              <a:t>2019/1/11 Friday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340FD37-6BB6-4D49-AA96-1C3B65B86A10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1F4C93-7932-496A-94EB-7252BAF381E1}" type="datetimeFigureOut">
              <a:rPr lang="zh-CN" altLang="en-US"/>
              <a:t>2019/1/11 Friday</a:t>
            </a:fld>
            <a:endParaRPr lang="zh-CN" altLang="en-US"/>
          </a:p>
        </p:txBody>
      </p:sp>
      <p:sp>
        <p:nvSpPr>
          <p:cNvPr id="5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E708C3-85C6-4C01-B870-E91FFFA3DE54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65B396-26EB-4B78-8BF0-D473E3269B69}" type="datetimeFigureOut">
              <a:rPr lang="zh-CN" altLang="en-US"/>
              <a:t>2019/1/11 Friday</a:t>
            </a:fld>
            <a:endParaRPr lang="zh-CN" altLang="en-US"/>
          </a:p>
        </p:txBody>
      </p:sp>
      <p:sp>
        <p:nvSpPr>
          <p:cNvPr id="5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53138AD-CF67-4B68-AC41-F39A54C8E140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A1EEB4F-D7BF-4F48-8D2F-463D01D26A63}" type="datetimeFigureOut">
              <a:rPr lang="zh-CN" altLang="en-US"/>
              <a:t>2019/1/11 Friday</a:t>
            </a:fld>
            <a:endParaRPr lang="zh-CN" altLang="en-US"/>
          </a:p>
        </p:txBody>
      </p:sp>
      <p:sp>
        <p:nvSpPr>
          <p:cNvPr id="5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9CF6F13-1CA4-428F-B1AE-14DEC5E69DC6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6734005-2A94-43C5-A56B-288DC3B76509}" type="datetimeFigureOut">
              <a:rPr lang="zh-CN" altLang="en-US"/>
              <a:t>2019/1/11 Friday</a:t>
            </a:fld>
            <a:endParaRPr lang="zh-CN" altLang="en-US"/>
          </a:p>
        </p:txBody>
      </p:sp>
      <p:sp>
        <p:nvSpPr>
          <p:cNvPr id="4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CCAECC8-5BD3-450C-8905-3FD5ECC336F9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5178E7-6939-46C6-A6CD-AB117E07C88B}" type="datetimeFigureOut">
              <a:rPr lang="zh-CN" altLang="en-US"/>
              <a:t>2019/1/11 Friday</a:t>
            </a:fld>
            <a:endParaRPr lang="zh-CN" altLang="en-US"/>
          </a:p>
        </p:txBody>
      </p:sp>
      <p:sp>
        <p:nvSpPr>
          <p:cNvPr id="6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98B03E1-39E0-4FEC-8FD4-86AEF17DBDB7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DE4C898-F6A7-47BF-99BA-22ED677C8D1F}" type="datetimeFigureOut">
              <a:rPr lang="zh-CN" altLang="en-US"/>
              <a:t>2019/1/11 Friday</a:t>
            </a:fld>
            <a:endParaRPr lang="zh-CN" altLang="en-US"/>
          </a:p>
        </p:txBody>
      </p:sp>
      <p:sp>
        <p:nvSpPr>
          <p:cNvPr id="8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6E43C88-F8D8-4030-8157-405EDB89A08A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E9BB8C-641D-4354-B59B-3CD923C8B62F}" type="datetimeFigureOut">
              <a:rPr lang="zh-CN" altLang="en-US"/>
              <a:t>2019/1/11 Friday</a:t>
            </a:fld>
            <a:endParaRPr lang="zh-CN" altLang="en-US"/>
          </a:p>
        </p:txBody>
      </p:sp>
      <p:sp>
        <p:nvSpPr>
          <p:cNvPr id="4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2671CD7-4C78-4F62-B7D4-A8C6919B096F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48594EA-4E15-417C-8E91-E3D45C80994C}" type="datetimeFigureOut">
              <a:rPr lang="zh-CN" altLang="en-US"/>
              <a:t>2019/1/11 Friday</a:t>
            </a:fld>
            <a:endParaRPr lang="zh-CN" altLang="en-US"/>
          </a:p>
        </p:txBody>
      </p:sp>
      <p:sp>
        <p:nvSpPr>
          <p:cNvPr id="3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B4646B2-F678-42E3-B90A-718B5E79FABB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12F672-EEA0-4113-8731-EF8BCCABB075}" type="datetimeFigureOut">
              <a:rPr lang="zh-CN" altLang="en-US"/>
              <a:t>2019/1/11 Friday</a:t>
            </a:fld>
            <a:endParaRPr lang="zh-CN" altLang="en-US"/>
          </a:p>
        </p:txBody>
      </p:sp>
      <p:sp>
        <p:nvSpPr>
          <p:cNvPr id="6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55B3B5F-6072-4A85-9DDA-1CCC4186F850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89DA9F5-FCAE-409D-8FAF-45A7CEB3B73B}" type="datetimeFigureOut">
              <a:rPr lang="zh-CN" altLang="en-US"/>
              <a:t>2019/1/11 Friday</a:t>
            </a:fld>
            <a:endParaRPr lang="zh-CN" altLang="en-US"/>
          </a:p>
        </p:txBody>
      </p:sp>
      <p:sp>
        <p:nvSpPr>
          <p:cNvPr id="6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6B673B5-7472-4F44-A865-8A6C1A779999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DC4A569-52F8-4771-9066-FBD02FDB3818}" type="datetimeFigureOut">
              <a:rPr lang="zh-CN" altLang="en-US"/>
              <a:t>2019/1/11 Friday</a:t>
            </a:fld>
            <a:endParaRPr lang="zh-CN" altLang="en-US"/>
          </a:p>
        </p:txBody>
      </p:sp>
      <p:sp>
        <p:nvSpPr>
          <p:cNvPr id="5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2C1F9E-1B3E-447F-BFE4-1F100C11AC98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B33BCD6-1A4E-4107-8ABD-E6B6B883DFEC}" type="datetimeFigureOut">
              <a:rPr lang="zh-CN" altLang="en-US"/>
              <a:t>2019/1/11 Friday</a:t>
            </a:fld>
            <a:endParaRPr lang="zh-CN" altLang="en-US"/>
          </a:p>
        </p:txBody>
      </p:sp>
      <p:sp>
        <p:nvSpPr>
          <p:cNvPr id="5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0F734D0-3F40-41EA-ADFF-2F34039F0365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252103B-8991-4C78-9B44-8A8F26A5F1F4}" type="datetimeFigureOut">
              <a:rPr lang="zh-CN" altLang="en-US"/>
              <a:t>2019/1/11 Friday</a:t>
            </a:fld>
            <a:endParaRPr lang="zh-CN" altLang="en-US"/>
          </a:p>
        </p:txBody>
      </p:sp>
      <p:sp>
        <p:nvSpPr>
          <p:cNvPr id="5" name="页脚占位符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333450-3B77-4CFA-B860-FEDE9F0DB6D3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7C7345B-A8B8-451F-97AD-DD27AFC2E482}" type="datetimeFigureOut">
              <a:rPr lang="zh-CN" altLang="en-US"/>
              <a:t>2019/1/11 Friday</a:t>
            </a:fld>
            <a:endParaRPr lang="zh-CN" altLang="en-US"/>
          </a:p>
        </p:txBody>
      </p:sp>
      <p:sp>
        <p:nvSpPr>
          <p:cNvPr id="5" name="页脚占位符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31DE041-43BE-4D5A-A996-1B54965E6831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615A610-3226-4F18-B0BE-BF85AAEE84F4}" type="datetimeFigureOut">
              <a:rPr lang="zh-CN" altLang="en-US"/>
              <a:t>2019/1/11 Friday</a:t>
            </a:fld>
            <a:endParaRPr lang="zh-CN" altLang="en-US"/>
          </a:p>
        </p:txBody>
      </p:sp>
      <p:sp>
        <p:nvSpPr>
          <p:cNvPr id="3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6FD7CFC-EA41-423B-895F-3735639D2929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1C7C53-3E04-4195-A065-DF614144EF02}" type="datetimeFigureOut">
              <a:rPr lang="zh-CN" altLang="en-US"/>
              <a:t>2019/1/11 Friday</a:t>
            </a:fld>
            <a:endParaRPr lang="zh-CN" altLang="en-US"/>
          </a:p>
        </p:txBody>
      </p:sp>
      <p:sp>
        <p:nvSpPr>
          <p:cNvPr id="5" name="页脚占位符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7360614-4DE4-4E76-930A-F803B36B0A0F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609FCB0-0C95-48A0-91F4-90EA5ED04388}" type="datetimeFigureOut">
              <a:rPr lang="zh-CN" altLang="en-US"/>
              <a:t>2019/1/11 Friday</a:t>
            </a:fld>
            <a:endParaRPr lang="zh-CN" altLang="en-US"/>
          </a:p>
        </p:txBody>
      </p:sp>
      <p:sp>
        <p:nvSpPr>
          <p:cNvPr id="6" name="页脚占位符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B79F457-96BD-472D-9E8A-B4C14C780BC6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B6B9536-1A4E-4919-A237-D5A3FB50B44D}" type="datetimeFigureOut">
              <a:rPr lang="zh-CN" altLang="en-US"/>
              <a:t>2019/1/11 Friday</a:t>
            </a:fld>
            <a:endParaRPr lang="zh-CN" altLang="en-US"/>
          </a:p>
        </p:txBody>
      </p:sp>
      <p:sp>
        <p:nvSpPr>
          <p:cNvPr id="8" name="页脚占位符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B715F75-5FB1-4D12-A5B2-CC1A269DBD79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44CC8D8-B40F-4FA1-A143-0B444FDB9866}" type="datetimeFigureOut">
              <a:rPr lang="zh-CN" altLang="en-US"/>
              <a:t>2019/1/11 Friday</a:t>
            </a:fld>
            <a:endParaRPr lang="zh-CN" altLang="en-US"/>
          </a:p>
        </p:txBody>
      </p:sp>
      <p:sp>
        <p:nvSpPr>
          <p:cNvPr id="4" name="页脚占位符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98B5569-9A6B-4124-80C1-F78479A70A47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94E8A86-9349-4079-84C4-B5A2B0E273F9}" type="datetimeFigureOut">
              <a:rPr lang="zh-CN" altLang="en-US"/>
              <a:t>2019/1/11 Friday</a:t>
            </a:fld>
            <a:endParaRPr lang="zh-CN" altLang="en-US"/>
          </a:p>
        </p:txBody>
      </p:sp>
      <p:sp>
        <p:nvSpPr>
          <p:cNvPr id="3" name="页脚占位符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0804AE-AA5B-4AAF-8E8F-8FD0F7A28F8B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004E38A-89B8-493E-B23D-A8B3E40EAAF6}" type="datetimeFigureOut">
              <a:rPr lang="zh-CN" altLang="en-US"/>
              <a:t>2019/1/11 Friday</a:t>
            </a:fld>
            <a:endParaRPr lang="zh-CN" altLang="en-US"/>
          </a:p>
        </p:txBody>
      </p:sp>
      <p:sp>
        <p:nvSpPr>
          <p:cNvPr id="6" name="页脚占位符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1F523AA-C130-450E-8975-846E7F7DCBB7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46AB962-80C1-46BE-A561-3EAB77C258E8}" type="datetimeFigureOut">
              <a:rPr lang="zh-CN" altLang="en-US"/>
              <a:t>2019/1/11 Friday</a:t>
            </a:fld>
            <a:endParaRPr lang="zh-CN" altLang="en-US"/>
          </a:p>
        </p:txBody>
      </p:sp>
      <p:sp>
        <p:nvSpPr>
          <p:cNvPr id="6" name="页脚占位符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467788F-208B-4FD4-89EB-EBCD4E9684E6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551B92F-1A34-4641-B9E1-83C2635D033C}" type="datetimeFigureOut">
              <a:rPr lang="zh-CN" altLang="en-US"/>
              <a:t>2019/1/11 Friday</a:t>
            </a:fld>
            <a:endParaRPr lang="zh-CN" altLang="en-US"/>
          </a:p>
        </p:txBody>
      </p:sp>
      <p:sp>
        <p:nvSpPr>
          <p:cNvPr id="5" name="页脚占位符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6B42F8B-228C-49C6-B5FC-B3BB27EB4307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8DD9A1-70EC-40ED-A584-748760E38893}" type="datetimeFigureOut">
              <a:rPr lang="zh-CN" altLang="en-US"/>
              <a:t>2019/1/11 Friday</a:t>
            </a:fld>
            <a:endParaRPr lang="zh-CN" altLang="en-US"/>
          </a:p>
        </p:txBody>
      </p:sp>
      <p:sp>
        <p:nvSpPr>
          <p:cNvPr id="5" name="页脚占位符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556E28-EABD-45A8-9396-B25943CAA071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962957-5BD4-4C25-84E8-F30B6F8FBC5A}" type="datetimeFigureOut">
              <a:rPr lang="zh-CN" altLang="en-US"/>
              <a:t>2019/1/11 Friday</a:t>
            </a:fld>
            <a:endParaRPr lang="zh-CN" altLang="en-US"/>
          </a:p>
        </p:txBody>
      </p:sp>
      <p:sp>
        <p:nvSpPr>
          <p:cNvPr id="5" name="页脚占位符 3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4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D462E7A-124C-4467-B9C4-1751B9C5E1C4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4092574-397B-46FB-99E0-EBE453FEDDD0}" type="datetimeFigureOut">
              <a:rPr lang="zh-CN" altLang="en-US"/>
              <a:t>2019/1/11 Friday</a:t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FB788E9-76AF-4CC1-B7A9-9B5904DAA401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A2094E4-6C92-4586-98BC-4BCE15577D5E}" type="datetimeFigureOut">
              <a:rPr lang="zh-CN" altLang="en-US"/>
              <a:t>2019/1/11 Friday</a:t>
            </a:fld>
            <a:endParaRPr lang="zh-CN" altLang="en-US"/>
          </a:p>
        </p:txBody>
      </p:sp>
      <p:sp>
        <p:nvSpPr>
          <p:cNvPr id="5" name="页脚占位符 3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4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88EDC5F-158F-4C9C-B302-CD681A03D57E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2D3247E-2F81-49B0-BD2A-E72CE88C123B}" type="datetimeFigureOut">
              <a:rPr lang="zh-CN" altLang="en-US"/>
              <a:t>2019/1/11 Friday</a:t>
            </a:fld>
            <a:endParaRPr lang="zh-CN" altLang="en-US"/>
          </a:p>
        </p:txBody>
      </p:sp>
      <p:sp>
        <p:nvSpPr>
          <p:cNvPr id="5" name="页脚占位符 3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4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A20F31E-DCF9-4506-9FBA-6B17E0E56AF7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57397C1-A2DF-4708-BFCC-DCC857BA5083}" type="datetimeFigureOut">
              <a:rPr lang="zh-CN" altLang="en-US"/>
              <a:t>2019/1/11 Friday</a:t>
            </a:fld>
            <a:endParaRPr lang="zh-CN" altLang="en-US"/>
          </a:p>
        </p:txBody>
      </p:sp>
      <p:sp>
        <p:nvSpPr>
          <p:cNvPr id="6" name="页脚占位符 3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4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9454DE6-A713-4E20-84C7-94F5FF1A7F67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D0A516F-5CA7-4618-9512-5F9AC7D2A6A8}" type="datetimeFigureOut">
              <a:rPr lang="zh-CN" altLang="en-US"/>
              <a:t>2019/1/11 Friday</a:t>
            </a:fld>
            <a:endParaRPr lang="zh-CN" altLang="en-US"/>
          </a:p>
        </p:txBody>
      </p:sp>
      <p:sp>
        <p:nvSpPr>
          <p:cNvPr id="8" name="页脚占位符 3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4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9D82493-F190-405C-B8D4-86D697EBFB56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1764128-6CA2-4EEE-AF8B-43B98EDEFA0E}" type="datetimeFigureOut">
              <a:rPr lang="zh-CN" altLang="en-US"/>
              <a:t>2019/1/11 Friday</a:t>
            </a:fld>
            <a:endParaRPr lang="zh-CN" altLang="en-US"/>
          </a:p>
        </p:txBody>
      </p:sp>
      <p:sp>
        <p:nvSpPr>
          <p:cNvPr id="4" name="页脚占位符 3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326BFC-2C62-403E-B141-EBBA51387199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D38740E-0CBF-4CE7-B02D-8FC8EDEA971F}" type="datetimeFigureOut">
              <a:rPr lang="zh-CN" altLang="en-US"/>
              <a:t>2019/1/11 Friday</a:t>
            </a:fld>
            <a:endParaRPr lang="zh-CN" altLang="en-US"/>
          </a:p>
        </p:txBody>
      </p:sp>
      <p:sp>
        <p:nvSpPr>
          <p:cNvPr id="3" name="页脚占位符 3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4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59C6AF-A688-4704-BD86-49DC8D16DF10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0C2A9BE-7F81-4FEF-8DC2-50AAFFA070DD}" type="datetimeFigureOut">
              <a:rPr lang="zh-CN" altLang="en-US"/>
              <a:t>2019/1/11 Friday</a:t>
            </a:fld>
            <a:endParaRPr lang="zh-CN" altLang="en-US"/>
          </a:p>
        </p:txBody>
      </p:sp>
      <p:sp>
        <p:nvSpPr>
          <p:cNvPr id="6" name="页脚占位符 3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4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EC4A182-E5B5-497B-8439-006DCC9A2FAC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25C9BD1-B1CF-4612-82D1-95ABEDC2F542}" type="datetimeFigureOut">
              <a:rPr lang="zh-CN" altLang="en-US"/>
              <a:t>2019/1/11 Friday</a:t>
            </a:fld>
            <a:endParaRPr lang="zh-CN" altLang="en-US"/>
          </a:p>
        </p:txBody>
      </p:sp>
      <p:sp>
        <p:nvSpPr>
          <p:cNvPr id="6" name="页脚占位符 3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4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F364378-C46C-46B1-B385-918A62BF8085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EF1BAC9-7105-411D-A532-365ACD13659C}" type="datetimeFigureOut">
              <a:rPr lang="zh-CN" altLang="en-US"/>
              <a:t>2019/1/11 Friday</a:t>
            </a:fld>
            <a:endParaRPr lang="zh-CN" altLang="en-US"/>
          </a:p>
        </p:txBody>
      </p:sp>
      <p:sp>
        <p:nvSpPr>
          <p:cNvPr id="5" name="页脚占位符 3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4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67D886A-4424-4CFB-9C2F-9AEC1FD40DC5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F9D21F7-A477-4B2D-978F-BB4AFEB1F100}" type="datetimeFigureOut">
              <a:rPr lang="zh-CN" altLang="en-US"/>
              <a:t>2019/1/11 Friday</a:t>
            </a:fld>
            <a:endParaRPr lang="zh-CN" altLang="en-US"/>
          </a:p>
        </p:txBody>
      </p:sp>
      <p:sp>
        <p:nvSpPr>
          <p:cNvPr id="5" name="页脚占位符 3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4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2C6ABB6-2B17-4B43-918B-AFAF8566C2B6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B8221AC-6C8C-4374-8696-29AEDED1CA61}" type="datetimeFigureOut">
              <a:rPr lang="zh-CN" altLang="en-US"/>
              <a:t>2019/1/11 Friday</a:t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AA34954-2220-40A2-ACC0-FCFBFEE734B8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656D68C-9E78-4D5F-8EEC-0A16440FB454}" type="datetimeFigureOut">
              <a:rPr lang="zh-CN" altLang="en-US"/>
              <a:t>2019/1/11 Friday</a:t>
            </a:fld>
            <a:endParaRPr lang="zh-CN" altLang="en-US"/>
          </a:p>
        </p:txBody>
      </p:sp>
      <p:sp>
        <p:nvSpPr>
          <p:cNvPr id="5" name="页脚占位符 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BE4B88-DB21-4910-947F-377EF1064E5E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06097AC-7CE3-472F-8A83-A2DEF3D8457E}" type="datetimeFigureOut">
              <a:rPr lang="zh-CN" altLang="en-US"/>
              <a:t>2019/1/11 Friday</a:t>
            </a:fld>
            <a:endParaRPr lang="zh-CN" altLang="en-US"/>
          </a:p>
        </p:txBody>
      </p:sp>
      <p:sp>
        <p:nvSpPr>
          <p:cNvPr id="5" name="页脚占位符 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78AACB5-E078-4DCA-B1A5-B58FBFDF7149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0A512C2-46CB-423D-8549-F3812DDB337F}" type="datetimeFigureOut">
              <a:rPr lang="zh-CN" altLang="en-US"/>
              <a:t>2019/1/11 Friday</a:t>
            </a:fld>
            <a:endParaRPr lang="zh-CN" altLang="en-US"/>
          </a:p>
        </p:txBody>
      </p:sp>
      <p:sp>
        <p:nvSpPr>
          <p:cNvPr id="5" name="页脚占位符 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6AC46B0-867D-4C38-B704-B4B52FDAB355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281DCB3-CCB2-4084-B4B4-B2AA34F31B48}" type="datetimeFigureOut">
              <a:rPr lang="zh-CN" altLang="en-US"/>
              <a:t>2019/1/11 Friday</a:t>
            </a:fld>
            <a:endParaRPr lang="zh-CN" altLang="en-US"/>
          </a:p>
        </p:txBody>
      </p:sp>
      <p:sp>
        <p:nvSpPr>
          <p:cNvPr id="6" name="页脚占位符 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79B7FC-6EC3-4B3C-A2CF-F0648D19FD34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3ED2E2F-13C2-4521-8608-568BF8A0E7FF}" type="datetimeFigureOut">
              <a:rPr lang="zh-CN" altLang="en-US"/>
              <a:t>2019/1/11 Friday</a:t>
            </a:fld>
            <a:endParaRPr lang="zh-CN" altLang="en-US"/>
          </a:p>
        </p:txBody>
      </p:sp>
      <p:sp>
        <p:nvSpPr>
          <p:cNvPr id="8" name="页脚占位符 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C33BCD-55CF-4649-87E2-5BB5C07E9B87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97664E9-505A-4A70-9214-FCFCAD95662B}" type="datetimeFigureOut">
              <a:rPr lang="zh-CN" altLang="en-US"/>
              <a:t>2019/1/11 Friday</a:t>
            </a:fld>
            <a:endParaRPr lang="zh-CN" altLang="en-US"/>
          </a:p>
        </p:txBody>
      </p:sp>
      <p:sp>
        <p:nvSpPr>
          <p:cNvPr id="4" name="页脚占位符 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115D93-350A-4C89-B984-26C96F5DD813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7BAC433-0A45-42B9-9FAC-653A2664F017}" type="datetimeFigureOut">
              <a:rPr lang="zh-CN" altLang="en-US"/>
              <a:t>2019/1/11 Friday</a:t>
            </a:fld>
            <a:endParaRPr lang="zh-CN" altLang="en-US"/>
          </a:p>
        </p:txBody>
      </p:sp>
      <p:sp>
        <p:nvSpPr>
          <p:cNvPr id="3" name="页脚占位符 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0AF0EC9-94A5-4E1B-89F7-065E2CB82FA2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D7CAD2C-86B2-4727-B4A4-9DD7D18389CC}" type="datetimeFigureOut">
              <a:rPr lang="zh-CN" altLang="en-US"/>
              <a:t>2019/1/11 Friday</a:t>
            </a:fld>
            <a:endParaRPr lang="zh-CN" altLang="en-US"/>
          </a:p>
        </p:txBody>
      </p:sp>
      <p:sp>
        <p:nvSpPr>
          <p:cNvPr id="6" name="页脚占位符 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90F4623-D7E2-420B-B8B8-497758576F29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0D94534-82CA-4E64-AB03-422B5B390DDD}" type="datetimeFigureOut">
              <a:rPr lang="zh-CN" altLang="en-US"/>
              <a:t>2019/1/11 Friday</a:t>
            </a:fld>
            <a:endParaRPr lang="zh-CN" altLang="en-US"/>
          </a:p>
        </p:txBody>
      </p:sp>
      <p:sp>
        <p:nvSpPr>
          <p:cNvPr id="6" name="页脚占位符 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31D71A4-8B4B-4E31-9B77-C0EA0D49B206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EAD863-98BE-4C32-B791-43615AA7E2FD}" type="datetimeFigureOut">
              <a:rPr lang="zh-CN" altLang="en-US"/>
              <a:t>2019/1/11 Friday</a:t>
            </a:fld>
            <a:endParaRPr lang="zh-CN" altLang="en-US"/>
          </a:p>
        </p:txBody>
      </p:sp>
      <p:sp>
        <p:nvSpPr>
          <p:cNvPr id="5" name="页脚占位符 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42B5EC-FEFB-4AB5-BAE6-9A10A9BD331C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8.xml"/><Relationship Id="rId3" Type="http://schemas.openxmlformats.org/officeDocument/2006/relationships/slideLayout" Target="../slideLayouts/slideLayout103.xml"/><Relationship Id="rId7" Type="http://schemas.openxmlformats.org/officeDocument/2006/relationships/slideLayout" Target="../slideLayouts/slideLayout107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102.xml"/><Relationship Id="rId1" Type="http://schemas.openxmlformats.org/officeDocument/2006/relationships/slideLayout" Target="../slideLayouts/slideLayout101.xml"/><Relationship Id="rId6" Type="http://schemas.openxmlformats.org/officeDocument/2006/relationships/slideLayout" Target="../slideLayouts/slideLayout106.xml"/><Relationship Id="rId11" Type="http://schemas.openxmlformats.org/officeDocument/2006/relationships/slideLayout" Target="../slideLayouts/slideLayout111.xml"/><Relationship Id="rId5" Type="http://schemas.openxmlformats.org/officeDocument/2006/relationships/slideLayout" Target="../slideLayouts/slideLayout105.xml"/><Relationship Id="rId10" Type="http://schemas.openxmlformats.org/officeDocument/2006/relationships/slideLayout" Target="../slideLayouts/slideLayout110.xml"/><Relationship Id="rId4" Type="http://schemas.openxmlformats.org/officeDocument/2006/relationships/slideLayout" Target="../slideLayouts/slideLayout104.xml"/><Relationship Id="rId9" Type="http://schemas.openxmlformats.org/officeDocument/2006/relationships/slideLayout" Target="../slideLayouts/slideLayout109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9.xml"/><Relationship Id="rId3" Type="http://schemas.openxmlformats.org/officeDocument/2006/relationships/slideLayout" Target="../slideLayouts/slideLayout114.xml"/><Relationship Id="rId7" Type="http://schemas.openxmlformats.org/officeDocument/2006/relationships/slideLayout" Target="../slideLayouts/slideLayout118.xml"/><Relationship Id="rId12" Type="http://schemas.openxmlformats.org/officeDocument/2006/relationships/theme" Target="../theme/theme11.xml"/><Relationship Id="rId2" Type="http://schemas.openxmlformats.org/officeDocument/2006/relationships/slideLayout" Target="../slideLayouts/slideLayout113.xml"/><Relationship Id="rId1" Type="http://schemas.openxmlformats.org/officeDocument/2006/relationships/slideLayout" Target="../slideLayouts/slideLayout112.xml"/><Relationship Id="rId6" Type="http://schemas.openxmlformats.org/officeDocument/2006/relationships/slideLayout" Target="../slideLayouts/slideLayout117.xml"/><Relationship Id="rId11" Type="http://schemas.openxmlformats.org/officeDocument/2006/relationships/slideLayout" Target="../slideLayouts/slideLayout122.xml"/><Relationship Id="rId5" Type="http://schemas.openxmlformats.org/officeDocument/2006/relationships/slideLayout" Target="../slideLayouts/slideLayout116.xml"/><Relationship Id="rId10" Type="http://schemas.openxmlformats.org/officeDocument/2006/relationships/slideLayout" Target="../slideLayouts/slideLayout121.xml"/><Relationship Id="rId4" Type="http://schemas.openxmlformats.org/officeDocument/2006/relationships/slideLayout" Target="../slideLayouts/slideLayout115.xml"/><Relationship Id="rId9" Type="http://schemas.openxmlformats.org/officeDocument/2006/relationships/slideLayout" Target="../slideLayouts/slideLayout120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0.xml"/><Relationship Id="rId3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9.xml"/><Relationship Id="rId12" Type="http://schemas.openxmlformats.org/officeDocument/2006/relationships/theme" Target="../theme/theme12.xml"/><Relationship Id="rId2" Type="http://schemas.openxmlformats.org/officeDocument/2006/relationships/slideLayout" Target="../slideLayouts/slideLayout124.xml"/><Relationship Id="rId1" Type="http://schemas.openxmlformats.org/officeDocument/2006/relationships/slideLayout" Target="../slideLayouts/slideLayout123.xml"/><Relationship Id="rId6" Type="http://schemas.openxmlformats.org/officeDocument/2006/relationships/slideLayout" Target="../slideLayouts/slideLayout128.xml"/><Relationship Id="rId11" Type="http://schemas.openxmlformats.org/officeDocument/2006/relationships/slideLayout" Target="../slideLayouts/slideLayout133.xml"/><Relationship Id="rId5" Type="http://schemas.openxmlformats.org/officeDocument/2006/relationships/slideLayout" Target="../slideLayouts/slideLayout127.xml"/><Relationship Id="rId10" Type="http://schemas.openxmlformats.org/officeDocument/2006/relationships/slideLayout" Target="../slideLayouts/slideLayout132.xml"/><Relationship Id="rId4" Type="http://schemas.openxmlformats.org/officeDocument/2006/relationships/slideLayout" Target="../slideLayouts/slideLayout126.xml"/><Relationship Id="rId9" Type="http://schemas.openxmlformats.org/officeDocument/2006/relationships/slideLayout" Target="../slideLayouts/slideLayout131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1.xml"/><Relationship Id="rId3" Type="http://schemas.openxmlformats.org/officeDocument/2006/relationships/slideLayout" Target="../slideLayouts/slideLayout136.xml"/><Relationship Id="rId7" Type="http://schemas.openxmlformats.org/officeDocument/2006/relationships/slideLayout" Target="../slideLayouts/slideLayout140.xml"/><Relationship Id="rId12" Type="http://schemas.openxmlformats.org/officeDocument/2006/relationships/theme" Target="../theme/theme13.xml"/><Relationship Id="rId2" Type="http://schemas.openxmlformats.org/officeDocument/2006/relationships/slideLayout" Target="../slideLayouts/slideLayout135.xml"/><Relationship Id="rId1" Type="http://schemas.openxmlformats.org/officeDocument/2006/relationships/slideLayout" Target="../slideLayouts/slideLayout134.xml"/><Relationship Id="rId6" Type="http://schemas.openxmlformats.org/officeDocument/2006/relationships/slideLayout" Target="../slideLayouts/slideLayout139.xml"/><Relationship Id="rId11" Type="http://schemas.openxmlformats.org/officeDocument/2006/relationships/slideLayout" Target="../slideLayouts/slideLayout144.xml"/><Relationship Id="rId5" Type="http://schemas.openxmlformats.org/officeDocument/2006/relationships/slideLayout" Target="../slideLayouts/slideLayout138.xml"/><Relationship Id="rId10" Type="http://schemas.openxmlformats.org/officeDocument/2006/relationships/slideLayout" Target="../slideLayouts/slideLayout143.xml"/><Relationship Id="rId4" Type="http://schemas.openxmlformats.org/officeDocument/2006/relationships/slideLayout" Target="../slideLayouts/slideLayout137.xml"/><Relationship Id="rId9" Type="http://schemas.openxmlformats.org/officeDocument/2006/relationships/slideLayout" Target="../slideLayouts/slideLayout14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55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4.xml"/><Relationship Id="rId3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3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8.xml"/><Relationship Id="rId1" Type="http://schemas.openxmlformats.org/officeDocument/2006/relationships/slideLayout" Target="../slideLayouts/slideLayout57.xml"/><Relationship Id="rId6" Type="http://schemas.openxmlformats.org/officeDocument/2006/relationships/slideLayout" Target="../slideLayouts/slideLayout62.xml"/><Relationship Id="rId11" Type="http://schemas.openxmlformats.org/officeDocument/2006/relationships/slideLayout" Target="../slideLayouts/slideLayout67.xml"/><Relationship Id="rId5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66.xml"/><Relationship Id="rId4" Type="http://schemas.openxmlformats.org/officeDocument/2006/relationships/slideLayout" Target="../slideLayouts/slideLayout60.xml"/><Relationship Id="rId9" Type="http://schemas.openxmlformats.org/officeDocument/2006/relationships/slideLayout" Target="../slideLayouts/slideLayout65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5.xml"/><Relationship Id="rId3" Type="http://schemas.openxmlformats.org/officeDocument/2006/relationships/slideLayout" Target="../slideLayouts/slideLayout70.xml"/><Relationship Id="rId7" Type="http://schemas.openxmlformats.org/officeDocument/2006/relationships/slideLayout" Target="../slideLayouts/slideLayout74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9.xml"/><Relationship Id="rId1" Type="http://schemas.openxmlformats.org/officeDocument/2006/relationships/slideLayout" Target="../slideLayouts/slideLayout68.xml"/><Relationship Id="rId6" Type="http://schemas.openxmlformats.org/officeDocument/2006/relationships/slideLayout" Target="../slideLayouts/slideLayout73.xml"/><Relationship Id="rId11" Type="http://schemas.openxmlformats.org/officeDocument/2006/relationships/slideLayout" Target="../slideLayouts/slideLayout78.xml"/><Relationship Id="rId5" Type="http://schemas.openxmlformats.org/officeDocument/2006/relationships/slideLayout" Target="../slideLayouts/slideLayout72.xml"/><Relationship Id="rId10" Type="http://schemas.openxmlformats.org/officeDocument/2006/relationships/slideLayout" Target="../slideLayouts/slideLayout77.xml"/><Relationship Id="rId4" Type="http://schemas.openxmlformats.org/officeDocument/2006/relationships/slideLayout" Target="../slideLayouts/slideLayout71.xml"/><Relationship Id="rId9" Type="http://schemas.openxmlformats.org/officeDocument/2006/relationships/slideLayout" Target="../slideLayouts/slideLayout76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6.xml"/><Relationship Id="rId3" Type="http://schemas.openxmlformats.org/officeDocument/2006/relationships/slideLayout" Target="../slideLayouts/slideLayout81.xml"/><Relationship Id="rId7" Type="http://schemas.openxmlformats.org/officeDocument/2006/relationships/slideLayout" Target="../slideLayouts/slideLayout85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80.xml"/><Relationship Id="rId1" Type="http://schemas.openxmlformats.org/officeDocument/2006/relationships/slideLayout" Target="../slideLayouts/slideLayout79.xml"/><Relationship Id="rId6" Type="http://schemas.openxmlformats.org/officeDocument/2006/relationships/slideLayout" Target="../slideLayouts/slideLayout84.xml"/><Relationship Id="rId11" Type="http://schemas.openxmlformats.org/officeDocument/2006/relationships/slideLayout" Target="../slideLayouts/slideLayout89.xml"/><Relationship Id="rId5" Type="http://schemas.openxmlformats.org/officeDocument/2006/relationships/slideLayout" Target="../slideLayouts/slideLayout83.xml"/><Relationship Id="rId10" Type="http://schemas.openxmlformats.org/officeDocument/2006/relationships/slideLayout" Target="../slideLayouts/slideLayout88.xml"/><Relationship Id="rId4" Type="http://schemas.openxmlformats.org/officeDocument/2006/relationships/slideLayout" Target="../slideLayouts/slideLayout82.xml"/><Relationship Id="rId9" Type="http://schemas.openxmlformats.org/officeDocument/2006/relationships/slideLayout" Target="../slideLayouts/slideLayout87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7.xml"/><Relationship Id="rId3" Type="http://schemas.openxmlformats.org/officeDocument/2006/relationships/slideLayout" Target="../slideLayouts/slideLayout92.xml"/><Relationship Id="rId7" Type="http://schemas.openxmlformats.org/officeDocument/2006/relationships/slideLayout" Target="../slideLayouts/slideLayout96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91.xml"/><Relationship Id="rId1" Type="http://schemas.openxmlformats.org/officeDocument/2006/relationships/slideLayout" Target="../slideLayouts/slideLayout90.xml"/><Relationship Id="rId6" Type="http://schemas.openxmlformats.org/officeDocument/2006/relationships/slideLayout" Target="../slideLayouts/slideLayout95.xml"/><Relationship Id="rId11" Type="http://schemas.openxmlformats.org/officeDocument/2006/relationships/slideLayout" Target="../slideLayouts/slideLayout100.xml"/><Relationship Id="rId5" Type="http://schemas.openxmlformats.org/officeDocument/2006/relationships/slideLayout" Target="../slideLayouts/slideLayout94.xml"/><Relationship Id="rId10" Type="http://schemas.openxmlformats.org/officeDocument/2006/relationships/slideLayout" Target="../slideLayouts/slideLayout99.xml"/><Relationship Id="rId4" Type="http://schemas.openxmlformats.org/officeDocument/2006/relationships/slideLayout" Target="../slideLayouts/slideLayout93.xml"/><Relationship Id="rId9" Type="http://schemas.openxmlformats.org/officeDocument/2006/relationships/slideLayout" Target="../slideLayouts/slideLayout9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zh-CN"/>
              <a:t>单击此处编辑母版标题样式</a:t>
            </a:r>
          </a:p>
        </p:txBody>
      </p:sp>
      <p:sp>
        <p:nvSpPr>
          <p:cNvPr id="1027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zh-CN"/>
              <a:t>单击此处编辑母版文本样式</a:t>
            </a:r>
          </a:p>
          <a:p>
            <a:pPr lvl="1"/>
            <a:r>
              <a:rPr lang="zh-CN" altLang="zh-CN"/>
              <a:t>第二级</a:t>
            </a:r>
          </a:p>
          <a:p>
            <a:pPr lvl="2"/>
            <a:r>
              <a:rPr lang="zh-CN" altLang="zh-CN"/>
              <a:t>第三级</a:t>
            </a:r>
          </a:p>
          <a:p>
            <a:pPr lvl="3"/>
            <a:r>
              <a:rPr lang="zh-CN" altLang="zh-CN"/>
              <a:t>第四级</a:t>
            </a:r>
          </a:p>
          <a:p>
            <a:pPr lvl="4"/>
            <a:r>
              <a:rPr lang="zh-CN" altLang="zh-CN"/>
              <a:t>第五级</a:t>
            </a:r>
          </a:p>
        </p:txBody>
      </p:sp>
      <p:sp>
        <p:nvSpPr>
          <p:cNvPr id="1028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EFF076C7-0D66-41A2-AD2E-BC659C2899F5}" type="datetimeFigureOut">
              <a:rPr lang="zh-CN" altLang="en-US"/>
              <a:t>2019/1/11 Friday</a:t>
            </a:fld>
            <a:endParaRPr lang="zh-CN" altLang="en-US"/>
          </a:p>
        </p:txBody>
      </p:sp>
      <p:sp>
        <p:nvSpPr>
          <p:cNvPr id="1029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eaLnBrk="1" hangingPunct="1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030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r" eaLnBrk="1" hangingPunct="1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733845DF-DE7A-41A5-8DD9-49ECB68F0379}" type="slidenum">
              <a:rPr lang="zh-CN" altLang="en-US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804" r:id="rId12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5pPr>
      <a:lvl6pPr marL="25146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zh-CN"/>
              <a:t>单击此处编辑母版标题样式</a:t>
            </a:r>
          </a:p>
        </p:txBody>
      </p:sp>
      <p:sp>
        <p:nvSpPr>
          <p:cNvPr id="10243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zh-CN"/>
              <a:t>单击此处编辑母版文本样式</a:t>
            </a:r>
          </a:p>
          <a:p>
            <a:pPr lvl="1"/>
            <a:r>
              <a:rPr lang="zh-CN" altLang="zh-CN"/>
              <a:t>第二级</a:t>
            </a:r>
          </a:p>
          <a:p>
            <a:pPr lvl="2"/>
            <a:r>
              <a:rPr lang="zh-CN" altLang="zh-CN"/>
              <a:t>第三级</a:t>
            </a:r>
          </a:p>
          <a:p>
            <a:pPr lvl="3"/>
            <a:r>
              <a:rPr lang="zh-CN" altLang="zh-CN"/>
              <a:t>第四级</a:t>
            </a:r>
          </a:p>
          <a:p>
            <a:pPr lvl="4"/>
            <a:r>
              <a:rPr lang="zh-CN" altLang="zh-CN"/>
              <a:t>第五级</a:t>
            </a:r>
          </a:p>
        </p:txBody>
      </p:sp>
      <p:sp>
        <p:nvSpPr>
          <p:cNvPr id="11268" name="日期占位符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eaLnBrk="0" hangingPunct="0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D641A08D-51BE-4F29-AEEF-62B5E95CF57D}" type="datetimeFigureOut">
              <a:rPr lang="zh-CN" altLang="en-US"/>
              <a:t>2019/1/11 Friday</a:t>
            </a:fld>
            <a:endParaRPr lang="zh-CN" altLang="en-US"/>
          </a:p>
        </p:txBody>
      </p:sp>
      <p:sp>
        <p:nvSpPr>
          <p:cNvPr id="11269" name="页脚占位符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eaLnBrk="0" hangingPunct="0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1270" name="灯片编号占位符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r" eaLnBrk="0" hangingPunct="0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BBC1C680-6117-46F9-93AE-D9E80B0C6BA6}" type="slidenum">
              <a:rPr lang="zh-CN" altLang="en-US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zh-CN"/>
              <a:t>单击此处编辑母版标题样式</a:t>
            </a:r>
          </a:p>
        </p:txBody>
      </p:sp>
      <p:sp>
        <p:nvSpPr>
          <p:cNvPr id="11267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zh-CN"/>
              <a:t>单击此处编辑母版文本样式</a:t>
            </a:r>
          </a:p>
          <a:p>
            <a:pPr lvl="1"/>
            <a:r>
              <a:rPr lang="zh-CN" altLang="zh-CN"/>
              <a:t>第二级</a:t>
            </a:r>
          </a:p>
          <a:p>
            <a:pPr lvl="2"/>
            <a:r>
              <a:rPr lang="zh-CN" altLang="zh-CN"/>
              <a:t>第三级</a:t>
            </a:r>
          </a:p>
          <a:p>
            <a:pPr lvl="3"/>
            <a:r>
              <a:rPr lang="zh-CN" altLang="zh-CN"/>
              <a:t>第四级</a:t>
            </a:r>
          </a:p>
          <a:p>
            <a:pPr lvl="4"/>
            <a:r>
              <a:rPr lang="zh-CN" altLang="zh-CN"/>
              <a:t>第五级</a:t>
            </a:r>
          </a:p>
        </p:txBody>
      </p:sp>
      <p:sp>
        <p:nvSpPr>
          <p:cNvPr id="12292" name="日期占位符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eaLnBrk="0" hangingPunct="0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70BD76E2-C7BA-4474-B3D7-B95C4E8B48ED}" type="datetimeFigureOut">
              <a:rPr lang="zh-CN" altLang="en-US"/>
              <a:t>2019/1/11 Friday</a:t>
            </a:fld>
            <a:endParaRPr lang="zh-CN" altLang="en-US"/>
          </a:p>
        </p:txBody>
      </p:sp>
      <p:sp>
        <p:nvSpPr>
          <p:cNvPr id="12293" name="页脚占位符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eaLnBrk="0" hangingPunct="0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2294" name="灯片编号占位符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r" eaLnBrk="0" hangingPunct="0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E782796D-CE83-4EC4-8C81-292D20C6BE1C}" type="slidenum">
              <a:rPr lang="zh-CN" altLang="en-US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zh-CN"/>
              <a:t>单击此处编辑母版标题样式</a:t>
            </a:r>
          </a:p>
        </p:txBody>
      </p:sp>
      <p:sp>
        <p:nvSpPr>
          <p:cNvPr id="12291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zh-CN"/>
              <a:t>单击此处编辑母版文本样式</a:t>
            </a:r>
          </a:p>
          <a:p>
            <a:pPr lvl="1"/>
            <a:r>
              <a:rPr lang="zh-CN" altLang="zh-CN"/>
              <a:t>第二级</a:t>
            </a:r>
          </a:p>
          <a:p>
            <a:pPr lvl="2"/>
            <a:r>
              <a:rPr lang="zh-CN" altLang="zh-CN"/>
              <a:t>第三级</a:t>
            </a:r>
          </a:p>
          <a:p>
            <a:pPr lvl="3"/>
            <a:r>
              <a:rPr lang="zh-CN" altLang="zh-CN"/>
              <a:t>第四级</a:t>
            </a:r>
          </a:p>
          <a:p>
            <a:pPr lvl="4"/>
            <a:r>
              <a:rPr lang="zh-CN" altLang="zh-CN"/>
              <a:t>第五级</a:t>
            </a:r>
          </a:p>
        </p:txBody>
      </p:sp>
      <p:sp>
        <p:nvSpPr>
          <p:cNvPr id="13316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eaLnBrk="0" hangingPunct="0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C7919188-64AB-4222-BBDA-DD108A7491A6}" type="datetimeFigureOut">
              <a:rPr lang="zh-CN" altLang="en-US"/>
              <a:t>2019/1/11 Friday</a:t>
            </a:fld>
            <a:endParaRPr lang="zh-CN" altLang="en-US"/>
          </a:p>
        </p:txBody>
      </p:sp>
      <p:sp>
        <p:nvSpPr>
          <p:cNvPr id="13317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eaLnBrk="0" hangingPunct="0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3318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r" eaLnBrk="0" hangingPunct="0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DE09A0F6-CCFC-4CFE-A280-E5620704619C}" type="slidenum">
              <a:rPr lang="zh-CN" altLang="en-US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zh-CN"/>
              <a:t>单击此处编辑母版标题样式</a:t>
            </a:r>
          </a:p>
        </p:txBody>
      </p:sp>
      <p:sp>
        <p:nvSpPr>
          <p:cNvPr id="13315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zh-CN"/>
              <a:t>单击此处编辑母版文本样式</a:t>
            </a:r>
          </a:p>
          <a:p>
            <a:pPr lvl="1"/>
            <a:r>
              <a:rPr lang="zh-CN" altLang="zh-CN"/>
              <a:t>第二级</a:t>
            </a:r>
          </a:p>
          <a:p>
            <a:pPr lvl="2"/>
            <a:r>
              <a:rPr lang="zh-CN" altLang="zh-CN"/>
              <a:t>第三级</a:t>
            </a:r>
          </a:p>
          <a:p>
            <a:pPr lvl="3"/>
            <a:r>
              <a:rPr lang="zh-CN" altLang="zh-CN"/>
              <a:t>第四级</a:t>
            </a:r>
          </a:p>
          <a:p>
            <a:pPr lvl="4"/>
            <a:r>
              <a:rPr lang="zh-CN" altLang="zh-CN"/>
              <a:t>第五级</a:t>
            </a:r>
          </a:p>
        </p:txBody>
      </p:sp>
      <p:sp>
        <p:nvSpPr>
          <p:cNvPr id="14340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eaLnBrk="0" hangingPunct="0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5684AED7-95E6-4FBD-8786-41B75E26B8E6}" type="datetimeFigureOut">
              <a:rPr lang="zh-CN" altLang="en-US"/>
              <a:t>2019/1/11 Friday</a:t>
            </a:fld>
            <a:endParaRPr lang="zh-CN" altLang="en-US"/>
          </a:p>
        </p:txBody>
      </p:sp>
      <p:sp>
        <p:nvSpPr>
          <p:cNvPr id="14341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eaLnBrk="0" hangingPunct="0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4342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r" eaLnBrk="0" hangingPunct="0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509E3BAB-736C-4FE1-ABD1-FD70B23FFE07}" type="slidenum">
              <a:rPr lang="zh-CN" altLang="en-US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zh-CN"/>
              <a:t>单击此处编辑母版标题样式</a:t>
            </a:r>
          </a:p>
        </p:txBody>
      </p:sp>
      <p:sp>
        <p:nvSpPr>
          <p:cNvPr id="2051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zh-CN"/>
              <a:t>单击此处编辑母版文本样式</a:t>
            </a:r>
          </a:p>
          <a:p>
            <a:pPr lvl="1"/>
            <a:r>
              <a:rPr lang="zh-CN" altLang="zh-CN"/>
              <a:t>第二级</a:t>
            </a:r>
          </a:p>
          <a:p>
            <a:pPr lvl="2"/>
            <a:r>
              <a:rPr lang="zh-CN" altLang="zh-CN"/>
              <a:t>第三级</a:t>
            </a:r>
          </a:p>
          <a:p>
            <a:pPr lvl="3"/>
            <a:r>
              <a:rPr lang="zh-CN" altLang="zh-CN"/>
              <a:t>第四级</a:t>
            </a:r>
          </a:p>
          <a:p>
            <a:pPr lvl="4"/>
            <a:r>
              <a:rPr lang="zh-CN" altLang="zh-CN"/>
              <a:t>第五级</a:t>
            </a:r>
          </a:p>
        </p:txBody>
      </p:sp>
      <p:sp>
        <p:nvSpPr>
          <p:cNvPr id="3076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9A0D60E7-0354-4457-B647-7B900B04295E}" type="datetimeFigureOut">
              <a:rPr lang="zh-CN" altLang="en-US"/>
              <a:t>2019/1/11 Friday</a:t>
            </a:fld>
            <a:endParaRPr lang="zh-CN" altLang="en-US"/>
          </a:p>
        </p:txBody>
      </p:sp>
      <p:sp>
        <p:nvSpPr>
          <p:cNvPr id="3077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eaLnBrk="1" hangingPunct="1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078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r" eaLnBrk="1" hangingPunct="1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03F04BCF-7BF1-474F-A765-05F67E5E171A}" type="slidenum">
              <a:rPr lang="zh-CN" altLang="en-US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zh-CN"/>
              <a:t>单击此处编辑母版标题样式</a:t>
            </a:r>
          </a:p>
        </p:txBody>
      </p:sp>
      <p:sp>
        <p:nvSpPr>
          <p:cNvPr id="3075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zh-CN"/>
              <a:t>单击此处编辑母版文本样式</a:t>
            </a:r>
          </a:p>
          <a:p>
            <a:pPr lvl="1"/>
            <a:r>
              <a:rPr lang="zh-CN" altLang="zh-CN"/>
              <a:t>第二级</a:t>
            </a:r>
          </a:p>
          <a:p>
            <a:pPr lvl="2"/>
            <a:r>
              <a:rPr lang="zh-CN" altLang="zh-CN"/>
              <a:t>第三级</a:t>
            </a:r>
          </a:p>
          <a:p>
            <a:pPr lvl="3"/>
            <a:r>
              <a:rPr lang="zh-CN" altLang="zh-CN"/>
              <a:t>第四级</a:t>
            </a:r>
          </a:p>
          <a:p>
            <a:pPr lvl="4"/>
            <a:r>
              <a:rPr lang="zh-CN" altLang="zh-CN"/>
              <a:t>第五级</a:t>
            </a:r>
          </a:p>
        </p:txBody>
      </p:sp>
      <p:sp>
        <p:nvSpPr>
          <p:cNvPr id="4100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eaLnBrk="0" hangingPunct="0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C362405D-76CE-4551-9795-690D70D45F54}" type="datetimeFigureOut">
              <a:rPr lang="zh-CN" altLang="en-US"/>
              <a:t>2019/1/11 Friday</a:t>
            </a:fld>
            <a:endParaRPr lang="zh-CN" altLang="en-US"/>
          </a:p>
        </p:txBody>
      </p:sp>
      <p:sp>
        <p:nvSpPr>
          <p:cNvPr id="4101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eaLnBrk="0" hangingPunct="0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102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r" eaLnBrk="0" hangingPunct="0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95D0563A-0E1A-4237-9A18-F086940F5C36}" type="slidenum">
              <a:rPr lang="zh-CN" altLang="en-US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zh-CN"/>
              <a:t>单击此处编辑母版标题样式</a:t>
            </a:r>
          </a:p>
        </p:txBody>
      </p:sp>
      <p:sp>
        <p:nvSpPr>
          <p:cNvPr id="4099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zh-CN"/>
              <a:t>单击此处编辑母版文本样式</a:t>
            </a:r>
          </a:p>
          <a:p>
            <a:pPr lvl="1"/>
            <a:r>
              <a:rPr lang="zh-CN" altLang="zh-CN"/>
              <a:t>第二级</a:t>
            </a:r>
          </a:p>
          <a:p>
            <a:pPr lvl="2"/>
            <a:r>
              <a:rPr lang="zh-CN" altLang="zh-CN"/>
              <a:t>第三级</a:t>
            </a:r>
          </a:p>
          <a:p>
            <a:pPr lvl="3"/>
            <a:r>
              <a:rPr lang="zh-CN" altLang="zh-CN"/>
              <a:t>第四级</a:t>
            </a:r>
          </a:p>
          <a:p>
            <a:pPr lvl="4"/>
            <a:r>
              <a:rPr lang="zh-CN" altLang="zh-CN"/>
              <a:t>第五级</a:t>
            </a:r>
          </a:p>
        </p:txBody>
      </p:sp>
      <p:sp>
        <p:nvSpPr>
          <p:cNvPr id="5124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eaLnBrk="0" hangingPunct="0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4EA102F9-3838-4D5A-B39B-4B7B52883D2A}" type="datetimeFigureOut">
              <a:rPr lang="zh-CN" altLang="en-US"/>
              <a:t>2019/1/11 Friday</a:t>
            </a:fld>
            <a:endParaRPr lang="zh-CN" altLang="en-US"/>
          </a:p>
        </p:txBody>
      </p:sp>
      <p:sp>
        <p:nvSpPr>
          <p:cNvPr id="5125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eaLnBrk="0" hangingPunct="0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126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r" eaLnBrk="0" hangingPunct="0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ECC96560-F980-47C5-B11C-1A58048BEB9B}" type="slidenum">
              <a:rPr lang="zh-CN" altLang="en-US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zh-CN"/>
              <a:t>单击此处编辑母版标题样式</a:t>
            </a:r>
          </a:p>
        </p:txBody>
      </p:sp>
      <p:sp>
        <p:nvSpPr>
          <p:cNvPr id="5123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zh-CN"/>
              <a:t>单击此处编辑母版文本样式</a:t>
            </a:r>
          </a:p>
          <a:p>
            <a:pPr lvl="1"/>
            <a:r>
              <a:rPr lang="zh-CN" altLang="zh-CN"/>
              <a:t>第二级</a:t>
            </a:r>
          </a:p>
          <a:p>
            <a:pPr lvl="2"/>
            <a:r>
              <a:rPr lang="zh-CN" altLang="zh-CN"/>
              <a:t>第三级</a:t>
            </a:r>
          </a:p>
          <a:p>
            <a:pPr lvl="3"/>
            <a:r>
              <a:rPr lang="zh-CN" altLang="zh-CN"/>
              <a:t>第四级</a:t>
            </a:r>
          </a:p>
          <a:p>
            <a:pPr lvl="4"/>
            <a:r>
              <a:rPr lang="zh-CN" altLang="zh-CN"/>
              <a:t>第五级</a:t>
            </a:r>
          </a:p>
        </p:txBody>
      </p:sp>
      <p:sp>
        <p:nvSpPr>
          <p:cNvPr id="6148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eaLnBrk="0" hangingPunct="0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0A7DBA98-5FF2-4F88-92D9-44D7DDC0E198}" type="datetimeFigureOut">
              <a:rPr lang="zh-CN" altLang="en-US"/>
              <a:t>2019/1/11 Friday</a:t>
            </a:fld>
            <a:endParaRPr lang="zh-CN" altLang="en-US"/>
          </a:p>
        </p:txBody>
      </p:sp>
      <p:sp>
        <p:nvSpPr>
          <p:cNvPr id="6149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eaLnBrk="0" hangingPunct="0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150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r" eaLnBrk="0" hangingPunct="0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2DD23BCC-B1F2-4851-B496-F3999EF0A001}" type="slidenum">
              <a:rPr lang="zh-CN" altLang="en-US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zh-CN"/>
              <a:t>单击此处编辑母版标题样式</a:t>
            </a:r>
          </a:p>
        </p:txBody>
      </p:sp>
      <p:sp>
        <p:nvSpPr>
          <p:cNvPr id="6147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zh-CN"/>
              <a:t>单击此处编辑母版文本样式</a:t>
            </a:r>
          </a:p>
          <a:p>
            <a:pPr lvl="1"/>
            <a:r>
              <a:rPr lang="zh-CN" altLang="zh-CN"/>
              <a:t>第二级</a:t>
            </a:r>
          </a:p>
          <a:p>
            <a:pPr lvl="2"/>
            <a:r>
              <a:rPr lang="zh-CN" altLang="zh-CN"/>
              <a:t>第三级</a:t>
            </a:r>
          </a:p>
          <a:p>
            <a:pPr lvl="3"/>
            <a:r>
              <a:rPr lang="zh-CN" altLang="zh-CN"/>
              <a:t>第四级</a:t>
            </a:r>
          </a:p>
          <a:p>
            <a:pPr lvl="4"/>
            <a:r>
              <a:rPr lang="zh-CN" altLang="zh-CN"/>
              <a:t>第五级</a:t>
            </a:r>
          </a:p>
        </p:txBody>
      </p:sp>
      <p:sp>
        <p:nvSpPr>
          <p:cNvPr id="7172" name="日期占位符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eaLnBrk="0" hangingPunct="0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799A0AF9-BC11-4C44-B3AE-AA0B09770AB2}" type="datetimeFigureOut">
              <a:rPr lang="zh-CN" altLang="en-US"/>
              <a:t>2019/1/11 Friday</a:t>
            </a:fld>
            <a:endParaRPr lang="zh-CN" altLang="en-US"/>
          </a:p>
        </p:txBody>
      </p:sp>
      <p:sp>
        <p:nvSpPr>
          <p:cNvPr id="7173" name="页脚占位符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eaLnBrk="0" hangingPunct="0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174" name="灯片编号占位符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r" eaLnBrk="0" hangingPunct="0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FDEBA13A-6F4C-43BB-B96B-19BD69AFBA51}" type="slidenum">
              <a:rPr lang="zh-CN" altLang="en-US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zh-CN"/>
              <a:t>单击此处编辑母版标题样式</a:t>
            </a:r>
          </a:p>
        </p:txBody>
      </p:sp>
      <p:sp>
        <p:nvSpPr>
          <p:cNvPr id="7171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zh-CN"/>
              <a:t>单击此处编辑母版文本样式</a:t>
            </a:r>
          </a:p>
          <a:p>
            <a:pPr lvl="1"/>
            <a:r>
              <a:rPr lang="zh-CN" altLang="zh-CN"/>
              <a:t>第二级</a:t>
            </a:r>
          </a:p>
          <a:p>
            <a:pPr lvl="2"/>
            <a:r>
              <a:rPr lang="zh-CN" altLang="zh-CN"/>
              <a:t>第三级</a:t>
            </a:r>
          </a:p>
          <a:p>
            <a:pPr lvl="3"/>
            <a:r>
              <a:rPr lang="zh-CN" altLang="zh-CN"/>
              <a:t>第四级</a:t>
            </a:r>
          </a:p>
          <a:p>
            <a:pPr lvl="4"/>
            <a:r>
              <a:rPr lang="zh-CN" altLang="zh-CN"/>
              <a:t>第五级</a:t>
            </a:r>
          </a:p>
        </p:txBody>
      </p:sp>
      <p:sp>
        <p:nvSpPr>
          <p:cNvPr id="8196" name="日期占位符 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eaLnBrk="0" hangingPunct="0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D6BEB52F-743B-49AD-8759-DB3466F3E98C}" type="datetimeFigureOut">
              <a:rPr lang="zh-CN" altLang="en-US"/>
              <a:t>2019/1/11 Friday</a:t>
            </a:fld>
            <a:endParaRPr lang="zh-CN" altLang="en-US"/>
          </a:p>
        </p:txBody>
      </p:sp>
      <p:sp>
        <p:nvSpPr>
          <p:cNvPr id="8197" name="页脚占位符 7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eaLnBrk="0" hangingPunct="0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198" name="灯片编号占位符 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r" eaLnBrk="0" hangingPunct="0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D29649F5-E106-4AA8-8015-0100F52CA59C}" type="slidenum">
              <a:rPr lang="zh-CN" altLang="en-US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zh-CN"/>
              <a:t>单击此处编辑母版标题样式</a:t>
            </a:r>
          </a:p>
        </p:txBody>
      </p:sp>
      <p:sp>
        <p:nvSpPr>
          <p:cNvPr id="8195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zh-CN"/>
              <a:t>单击此处编辑母版文本样式</a:t>
            </a:r>
          </a:p>
          <a:p>
            <a:pPr lvl="1"/>
            <a:r>
              <a:rPr lang="zh-CN" altLang="zh-CN"/>
              <a:t>第二级</a:t>
            </a:r>
          </a:p>
          <a:p>
            <a:pPr lvl="2"/>
            <a:r>
              <a:rPr lang="zh-CN" altLang="zh-CN"/>
              <a:t>第三级</a:t>
            </a:r>
          </a:p>
          <a:p>
            <a:pPr lvl="3"/>
            <a:r>
              <a:rPr lang="zh-CN" altLang="zh-CN"/>
              <a:t>第四级</a:t>
            </a:r>
          </a:p>
          <a:p>
            <a:pPr lvl="4"/>
            <a:r>
              <a:rPr lang="zh-CN" altLang="zh-CN"/>
              <a:t>第五级</a:t>
            </a:r>
          </a:p>
        </p:txBody>
      </p:sp>
      <p:sp>
        <p:nvSpPr>
          <p:cNvPr id="9220" name="日期占位符 2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eaLnBrk="0" hangingPunct="0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806577B8-FE16-4798-9EB9-29D088ABC2F2}" type="datetimeFigureOut">
              <a:rPr lang="zh-CN" altLang="en-US"/>
              <a:t>2019/1/11 Friday</a:t>
            </a:fld>
            <a:endParaRPr lang="zh-CN" altLang="en-US"/>
          </a:p>
        </p:txBody>
      </p:sp>
      <p:sp>
        <p:nvSpPr>
          <p:cNvPr id="9221" name="页脚占位符 3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eaLnBrk="0" hangingPunct="0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222" name="灯片编号占位符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r" eaLnBrk="0" hangingPunct="0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753E4BAA-3265-40EE-BAB5-9AC29AE4CC61}" type="slidenum">
              <a:rPr lang="zh-CN" altLang="en-US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zh-CN"/>
              <a:t>单击此处编辑母版标题样式</a:t>
            </a:r>
          </a:p>
        </p:txBody>
      </p:sp>
      <p:sp>
        <p:nvSpPr>
          <p:cNvPr id="9219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zh-CN"/>
              <a:t>单击此处编辑母版文本样式</a:t>
            </a:r>
          </a:p>
          <a:p>
            <a:pPr lvl="1"/>
            <a:r>
              <a:rPr lang="zh-CN" altLang="zh-CN"/>
              <a:t>第二级</a:t>
            </a:r>
          </a:p>
          <a:p>
            <a:pPr lvl="2"/>
            <a:r>
              <a:rPr lang="zh-CN" altLang="zh-CN"/>
              <a:t>第三级</a:t>
            </a:r>
          </a:p>
          <a:p>
            <a:pPr lvl="3"/>
            <a:r>
              <a:rPr lang="zh-CN" altLang="zh-CN"/>
              <a:t>第四级</a:t>
            </a:r>
          </a:p>
          <a:p>
            <a:pPr lvl="4"/>
            <a:r>
              <a:rPr lang="zh-CN" altLang="zh-CN"/>
              <a:t>第五级</a:t>
            </a:r>
          </a:p>
        </p:txBody>
      </p:sp>
      <p:sp>
        <p:nvSpPr>
          <p:cNvPr id="10244" name="日期占位符 1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eaLnBrk="0" hangingPunct="0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AB5598CC-D191-412A-B307-352785E63750}" type="datetimeFigureOut">
              <a:rPr lang="zh-CN" altLang="en-US"/>
              <a:t>2019/1/11 Friday</a:t>
            </a:fld>
            <a:endParaRPr lang="zh-CN" altLang="en-US"/>
          </a:p>
        </p:txBody>
      </p:sp>
      <p:sp>
        <p:nvSpPr>
          <p:cNvPr id="10245" name="页脚占位符 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eaLnBrk="0" hangingPunct="0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0246" name="灯片编号占位符 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r" eaLnBrk="0" hangingPunct="0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E2326184-58E8-4CB2-97A7-CFA7A09C1E18}" type="slidenum">
              <a:rPr lang="zh-CN" altLang="en-US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jpe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等腰三角形 4"/>
          <p:cNvSpPr/>
          <p:nvPr/>
        </p:nvSpPr>
        <p:spPr bwMode="auto">
          <a:xfrm>
            <a:off x="623950" y="0"/>
            <a:ext cx="3540125" cy="6858000"/>
          </a:xfrm>
          <a:custGeom>
            <a:avLst/>
            <a:gdLst>
              <a:gd name="T0" fmla="*/ 818248 w 3540538"/>
              <a:gd name="T1" fmla="*/ 6858000 h 6858000"/>
              <a:gd name="T2" fmla="*/ 3536821 w 3540538"/>
              <a:gd name="T3" fmla="*/ 0 h 6858000"/>
              <a:gd name="T4" fmla="*/ 1688194 w 3540538"/>
              <a:gd name="T5" fmla="*/ 6858000 h 6858000"/>
              <a:gd name="T6" fmla="*/ 818248 w 3540538"/>
              <a:gd name="T7" fmla="*/ 6858000 h 68580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3540538" h="6858000">
                <a:moveTo>
                  <a:pt x="819108" y="6858000"/>
                </a:moveTo>
                <a:cubicBezTo>
                  <a:pt x="-910511" y="4789714"/>
                  <a:pt x="146615" y="2503714"/>
                  <a:pt x="3540538" y="0"/>
                </a:cubicBezTo>
                <a:cubicBezTo>
                  <a:pt x="-859709" y="3490687"/>
                  <a:pt x="386102" y="5515430"/>
                  <a:pt x="1689967" y="6858000"/>
                </a:cubicBezTo>
                <a:lnTo>
                  <a:pt x="819108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16388" name="文本框 6"/>
          <p:cNvSpPr txBox="1">
            <a:spLocks noChangeArrowheads="1"/>
          </p:cNvSpPr>
          <p:nvPr/>
        </p:nvSpPr>
        <p:spPr bwMode="auto">
          <a:xfrm>
            <a:off x="1835784" y="2144811"/>
            <a:ext cx="10356215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5400" b="1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思途</a:t>
            </a:r>
            <a:r>
              <a:rPr lang="en-US" altLang="zh-CN" sz="5400" b="1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HTML5</a:t>
            </a:r>
            <a:r>
              <a:rPr lang="zh-CN" sz="5400" b="1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</a:t>
            </a:r>
            <a:r>
              <a:rPr lang="zh-CN" sz="54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栈</a:t>
            </a:r>
            <a:r>
              <a:rPr lang="zh-CN" altLang="en-US" sz="54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课程导学</a:t>
            </a:r>
            <a:endParaRPr lang="zh-CN" altLang="zh-CN" sz="54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390" name="文本框 8"/>
          <p:cNvSpPr txBox="1">
            <a:spLocks noChangeArrowheads="1"/>
          </p:cNvSpPr>
          <p:nvPr/>
        </p:nvSpPr>
        <p:spPr bwMode="auto">
          <a:xfrm>
            <a:off x="6118736" y="4193111"/>
            <a:ext cx="231648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主讲</a:t>
            </a:r>
            <a:r>
              <a:rPr lang="zh-CN" altLang="en-US" b="1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：鞠祥明</a:t>
            </a:r>
            <a:endParaRPr lang="zh-CN" altLang="en-US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3400" y="313690"/>
            <a:ext cx="1302385" cy="9010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477" y="260648"/>
            <a:ext cx="9566577" cy="6336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179314"/>
      </p:ext>
    </p:extLst>
  </p:cSld>
  <p:clrMapOvr>
    <a:masterClrMapping/>
  </p:clrMapOvr>
  <p:transition spd="slow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9509" y="260648"/>
            <a:ext cx="9124855" cy="6336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215314"/>
      </p:ext>
    </p:extLst>
  </p:cSld>
  <p:clrMapOvr>
    <a:masterClrMapping/>
  </p:clrMapOvr>
  <p:transition spd="slow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平行四边形 3"/>
          <p:cNvSpPr>
            <a:spLocks noChangeArrowheads="1"/>
          </p:cNvSpPr>
          <p:nvPr/>
        </p:nvSpPr>
        <p:spPr bwMode="auto">
          <a:xfrm>
            <a:off x="603250" y="363538"/>
            <a:ext cx="11588750" cy="550862"/>
          </a:xfrm>
          <a:prstGeom prst="parallelogram">
            <a:avLst>
              <a:gd name="adj" fmla="val 41491"/>
            </a:avLst>
          </a:prstGeom>
          <a:solidFill>
            <a:srgbClr val="40404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28675" name="平行四边形 4"/>
          <p:cNvSpPr>
            <a:spLocks noChangeArrowheads="1"/>
          </p:cNvSpPr>
          <p:nvPr/>
        </p:nvSpPr>
        <p:spPr bwMode="auto">
          <a:xfrm>
            <a:off x="6350" y="363538"/>
            <a:ext cx="752475" cy="550862"/>
          </a:xfrm>
          <a:prstGeom prst="parallelogram">
            <a:avLst>
              <a:gd name="adj" fmla="val 41517"/>
            </a:avLst>
          </a:pr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28677" name="矩形 6"/>
          <p:cNvSpPr>
            <a:spLocks noChangeArrowheads="1"/>
          </p:cNvSpPr>
          <p:nvPr/>
        </p:nvSpPr>
        <p:spPr bwMode="auto">
          <a:xfrm>
            <a:off x="817880" y="424180"/>
            <a:ext cx="262509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zh-CN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行业前景</a:t>
            </a:r>
            <a:r>
              <a:rPr lang="en-US" altLang="zh-CN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编程</a:t>
            </a:r>
          </a:p>
        </p:txBody>
      </p:sp>
      <p:sp>
        <p:nvSpPr>
          <p:cNvPr id="28680" name="Oval 34"/>
          <p:cNvSpPr>
            <a:spLocks noChangeArrowheads="1"/>
          </p:cNvSpPr>
          <p:nvPr/>
        </p:nvSpPr>
        <p:spPr bwMode="auto">
          <a:xfrm>
            <a:off x="5105400" y="2935288"/>
            <a:ext cx="1981200" cy="1981200"/>
          </a:xfrm>
          <a:prstGeom prst="ellipse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en-US" altLang="zh-CN" sz="180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28683" name="组合 64"/>
          <p:cNvGrpSpPr/>
          <p:nvPr/>
        </p:nvGrpSpPr>
        <p:grpSpPr bwMode="auto">
          <a:xfrm>
            <a:off x="1330859" y="3333196"/>
            <a:ext cx="3328077" cy="1312865"/>
            <a:chOff x="0" y="0"/>
            <a:chExt cx="2334000" cy="1313586"/>
          </a:xfrm>
        </p:grpSpPr>
        <p:sp>
          <p:nvSpPr>
            <p:cNvPr id="28692" name="TextBox 13"/>
            <p:cNvSpPr txBox="1">
              <a:spLocks noChangeArrowheads="1"/>
            </p:cNvSpPr>
            <p:nvPr/>
          </p:nvSpPr>
          <p:spPr bwMode="auto">
            <a:xfrm>
              <a:off x="678955" y="0"/>
              <a:ext cx="1655045" cy="2771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 defTabSz="1216025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121602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121602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121602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121602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r" eaLnBrk="1" hangingPunct="1">
                <a:lnSpc>
                  <a:spcPct val="100000"/>
                </a:lnSpc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zh-CN" altLang="en-US" sz="1800" b="1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积极心态</a:t>
              </a:r>
              <a:r>
                <a:rPr lang="en-US" altLang="zh-CN" sz="1800" b="1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-</a:t>
              </a:r>
              <a:r>
                <a:rPr lang="zh-CN" altLang="en-US" sz="1800" b="1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正能量</a:t>
              </a:r>
              <a:endParaRPr lang="en-US" altLang="zh-CN" sz="18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8693" name="TextBox 13"/>
            <p:cNvSpPr txBox="1">
              <a:spLocks noChangeArrowheads="1"/>
            </p:cNvSpPr>
            <p:nvPr/>
          </p:nvSpPr>
          <p:spPr bwMode="auto">
            <a:xfrm>
              <a:off x="0" y="322001"/>
              <a:ext cx="2333999" cy="9915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defTabSz="1216025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121602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121602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121602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121602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r" eaLnBrk="1" hangingPunct="1">
                <a:lnSpc>
                  <a:spcPct val="100000"/>
                </a:lnSpc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zh-CN" altLang="en-US" sz="14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一分付出，一分收获</a:t>
              </a:r>
              <a:endParaRPr lang="en-US" altLang="zh-CN" sz="14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 algn="r" eaLnBrk="1" hangingPunct="1">
                <a:lnSpc>
                  <a:spcPct val="100000"/>
                </a:lnSpc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zh-CN" altLang="en-US" sz="14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敢想敢做是梦想，只想不做终是梦</a:t>
              </a:r>
              <a:endParaRPr lang="en-US" altLang="zh-CN" sz="14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 algn="r" eaLnBrk="1" hangingPunct="1">
                <a:lnSpc>
                  <a:spcPct val="100000"/>
                </a:lnSpc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zh-CN" altLang="en-US" sz="14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制定切实可行的计划，并切实执行</a:t>
              </a:r>
              <a:endParaRPr lang="en-US" altLang="zh-CN" sz="14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 algn="r" eaLnBrk="1" hangingPunct="1">
                <a:lnSpc>
                  <a:spcPct val="100000"/>
                </a:lnSpc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zh-CN" altLang="en-US" sz="14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精、诚、勤、笃</a:t>
              </a:r>
              <a:endParaRPr lang="en-US" altLang="zh-CN" sz="14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8684" name="组合 67"/>
          <p:cNvGrpSpPr/>
          <p:nvPr/>
        </p:nvGrpSpPr>
        <p:grpSpPr bwMode="auto">
          <a:xfrm>
            <a:off x="7277100" y="3333196"/>
            <a:ext cx="4448679" cy="1312865"/>
            <a:chOff x="-1" y="0"/>
            <a:chExt cx="2338081" cy="1313586"/>
          </a:xfrm>
        </p:grpSpPr>
        <p:sp>
          <p:nvSpPr>
            <p:cNvPr id="28690" name="TextBox 13"/>
            <p:cNvSpPr txBox="1">
              <a:spLocks noChangeArrowheads="1"/>
            </p:cNvSpPr>
            <p:nvPr/>
          </p:nvSpPr>
          <p:spPr bwMode="auto">
            <a:xfrm>
              <a:off x="-1" y="0"/>
              <a:ext cx="1514126" cy="2771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 defTabSz="1216025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121602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121602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121602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121602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zh-CN" altLang="en-US" sz="1800" b="1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消极心态</a:t>
              </a:r>
              <a:r>
                <a:rPr lang="en-US" altLang="zh-CN" sz="1800" b="1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-</a:t>
              </a:r>
              <a:r>
                <a:rPr lang="zh-CN" altLang="en-US" sz="1800" b="1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负能量</a:t>
              </a:r>
              <a:endParaRPr lang="en-US" altLang="zh-CN" sz="18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8691" name="TextBox 13"/>
            <p:cNvSpPr txBox="1">
              <a:spLocks noChangeArrowheads="1"/>
            </p:cNvSpPr>
            <p:nvPr/>
          </p:nvSpPr>
          <p:spPr bwMode="auto">
            <a:xfrm>
              <a:off x="4081" y="322001"/>
              <a:ext cx="2333999" cy="9915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defTabSz="1216025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121602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121602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121602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121602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zh-CN" altLang="en-US" sz="14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忙死了、愁死了、烦死了、累死了、气死了、郁闷死了</a:t>
              </a:r>
              <a:endParaRPr lang="en-US" altLang="zh-CN" sz="14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 eaLnBrk="1" hangingPunct="1">
                <a:lnSpc>
                  <a:spcPct val="100000"/>
                </a:lnSpc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zh-CN" altLang="en-US" sz="14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唉声叹气、怨天尤人</a:t>
              </a:r>
              <a:endParaRPr lang="en-US" altLang="zh-CN" sz="14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 eaLnBrk="1" hangingPunct="1">
                <a:lnSpc>
                  <a:spcPct val="100000"/>
                </a:lnSpc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zh-CN" altLang="en-US" sz="14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凡事喜欢找理由，找借口</a:t>
              </a:r>
              <a:endParaRPr lang="en-US" altLang="zh-CN" sz="14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 eaLnBrk="1" hangingPunct="1">
                <a:lnSpc>
                  <a:spcPct val="100000"/>
                </a:lnSpc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zh-CN" altLang="en-US" sz="14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凡事只想回报，不想付出</a:t>
              </a:r>
              <a:endParaRPr lang="en-US" altLang="zh-CN" sz="14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2130425" y="2117478"/>
            <a:ext cx="11232515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掌握正确方法</a:t>
            </a:r>
            <a:endParaRPr lang="en-US" altLang="zh-CN" sz="44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4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避开学习误区</a:t>
            </a:r>
            <a:endParaRPr lang="en-US" altLang="zh-CN" sz="44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4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提高行业把控力</a:t>
            </a:r>
            <a:endParaRPr lang="en-US" altLang="zh-CN" sz="44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en-US" altLang="zh-CN" sz="20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23478704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平行四边形 3"/>
          <p:cNvSpPr>
            <a:spLocks noChangeArrowheads="1"/>
          </p:cNvSpPr>
          <p:nvPr/>
        </p:nvSpPr>
        <p:spPr bwMode="auto">
          <a:xfrm>
            <a:off x="603250" y="363538"/>
            <a:ext cx="11588750" cy="550862"/>
          </a:xfrm>
          <a:prstGeom prst="parallelogram">
            <a:avLst>
              <a:gd name="adj" fmla="val 41491"/>
            </a:avLst>
          </a:prstGeom>
          <a:solidFill>
            <a:srgbClr val="40404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28675" name="平行四边形 4"/>
          <p:cNvSpPr>
            <a:spLocks noChangeArrowheads="1"/>
          </p:cNvSpPr>
          <p:nvPr/>
        </p:nvSpPr>
        <p:spPr bwMode="auto">
          <a:xfrm>
            <a:off x="6350" y="363538"/>
            <a:ext cx="752475" cy="550862"/>
          </a:xfrm>
          <a:prstGeom prst="parallelogram">
            <a:avLst>
              <a:gd name="adj" fmla="val 41517"/>
            </a:avLst>
          </a:pr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28677" name="矩形 6"/>
          <p:cNvSpPr>
            <a:spLocks noChangeArrowheads="1"/>
          </p:cNvSpPr>
          <p:nvPr/>
        </p:nvSpPr>
        <p:spPr bwMode="auto">
          <a:xfrm>
            <a:off x="817880" y="424180"/>
            <a:ext cx="501332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学习方法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2040890" y="1195070"/>
            <a:ext cx="871283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正确的认知思维！</a:t>
            </a:r>
          </a:p>
        </p:txBody>
      </p:sp>
      <p:sp>
        <p:nvSpPr>
          <p:cNvPr id="77905" name="Freeform 247"/>
          <p:cNvSpPr>
            <a:spLocks noEditPoints="1"/>
          </p:cNvSpPr>
          <p:nvPr/>
        </p:nvSpPr>
        <p:spPr bwMode="auto">
          <a:xfrm>
            <a:off x="1557338" y="1397000"/>
            <a:ext cx="242887" cy="241300"/>
          </a:xfrm>
          <a:custGeom>
            <a:avLst/>
            <a:gdLst>
              <a:gd name="T0" fmla="*/ 2147483646 w 153"/>
              <a:gd name="T1" fmla="*/ 2147483646 h 152"/>
              <a:gd name="T2" fmla="*/ 2147483646 w 153"/>
              <a:gd name="T3" fmla="*/ 2147483646 h 152"/>
              <a:gd name="T4" fmla="*/ 2147483646 w 153"/>
              <a:gd name="T5" fmla="*/ 2147483646 h 152"/>
              <a:gd name="T6" fmla="*/ 2147483646 w 153"/>
              <a:gd name="T7" fmla="*/ 2147483646 h 152"/>
              <a:gd name="T8" fmla="*/ 2147483646 w 153"/>
              <a:gd name="T9" fmla="*/ 2147483646 h 152"/>
              <a:gd name="T10" fmla="*/ 2147483646 w 153"/>
              <a:gd name="T11" fmla="*/ 2147483646 h 152"/>
              <a:gd name="T12" fmla="*/ 2147483646 w 153"/>
              <a:gd name="T13" fmla="*/ 2147483646 h 152"/>
              <a:gd name="T14" fmla="*/ 2147483646 w 153"/>
              <a:gd name="T15" fmla="*/ 0 h 152"/>
              <a:gd name="T16" fmla="*/ 2147483646 w 153"/>
              <a:gd name="T17" fmla="*/ 2147483646 h 152"/>
              <a:gd name="T18" fmla="*/ 0 w 153"/>
              <a:gd name="T19" fmla="*/ 2147483646 h 152"/>
              <a:gd name="T20" fmla="*/ 2147483646 w 153"/>
              <a:gd name="T21" fmla="*/ 2147483646 h 152"/>
              <a:gd name="T22" fmla="*/ 2147483646 w 153"/>
              <a:gd name="T23" fmla="*/ 2147483646 h 152"/>
              <a:gd name="T24" fmla="*/ 2147483646 w 153"/>
              <a:gd name="T25" fmla="*/ 2147483646 h 152"/>
              <a:gd name="T26" fmla="*/ 2147483646 w 153"/>
              <a:gd name="T27" fmla="*/ 2147483646 h 152"/>
              <a:gd name="T28" fmla="*/ 2147483646 w 153"/>
              <a:gd name="T29" fmla="*/ 2147483646 h 152"/>
              <a:gd name="T30" fmla="*/ 2147483646 w 153"/>
              <a:gd name="T31" fmla="*/ 2147483646 h 152"/>
              <a:gd name="T32" fmla="*/ 2147483646 w 153"/>
              <a:gd name="T33" fmla="*/ 2147483646 h 152"/>
              <a:gd name="T34" fmla="*/ 2147483646 w 153"/>
              <a:gd name="T35" fmla="*/ 2147483646 h 152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0" t="0" r="r" b="b"/>
            <a:pathLst>
              <a:path w="153" h="152">
                <a:moveTo>
                  <a:pt x="45" y="125"/>
                </a:moveTo>
                <a:lnTo>
                  <a:pt x="38" y="118"/>
                </a:lnTo>
                <a:lnTo>
                  <a:pt x="139" y="17"/>
                </a:lnTo>
                <a:lnTo>
                  <a:pt x="136" y="14"/>
                </a:lnTo>
                <a:lnTo>
                  <a:pt x="35" y="114"/>
                </a:lnTo>
                <a:lnTo>
                  <a:pt x="28" y="108"/>
                </a:lnTo>
                <a:lnTo>
                  <a:pt x="128" y="6"/>
                </a:lnTo>
                <a:lnTo>
                  <a:pt x="122" y="0"/>
                </a:lnTo>
                <a:lnTo>
                  <a:pt x="16" y="106"/>
                </a:lnTo>
                <a:lnTo>
                  <a:pt x="0" y="152"/>
                </a:lnTo>
                <a:lnTo>
                  <a:pt x="47" y="137"/>
                </a:lnTo>
                <a:lnTo>
                  <a:pt x="153" y="31"/>
                </a:lnTo>
                <a:lnTo>
                  <a:pt x="146" y="24"/>
                </a:lnTo>
                <a:lnTo>
                  <a:pt x="45" y="125"/>
                </a:lnTo>
                <a:close/>
                <a:moveTo>
                  <a:pt x="22" y="119"/>
                </a:moveTo>
                <a:lnTo>
                  <a:pt x="34" y="131"/>
                </a:lnTo>
                <a:lnTo>
                  <a:pt x="16" y="137"/>
                </a:lnTo>
                <a:lnTo>
                  <a:pt x="22" y="119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2217420" y="2129118"/>
            <a:ext cx="2313305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渴望学习</a:t>
            </a:r>
            <a:endParaRPr lang="en-US" altLang="zh-CN" sz="24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4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重在执行</a:t>
            </a:r>
          </a:p>
          <a:p>
            <a:endParaRPr lang="zh-CN" altLang="en-US" sz="24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坚持不懈</a:t>
            </a:r>
          </a:p>
          <a:p>
            <a:endParaRPr lang="zh-CN" altLang="en-US" sz="24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要事第一</a:t>
            </a:r>
            <a:endParaRPr lang="en-US" altLang="zh-CN" sz="24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4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2040890" y="5175250"/>
            <a:ext cx="555244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剩下的事情，交给思途老师就行</a:t>
            </a:r>
          </a:p>
          <a:p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0" name="Freeform 7"/>
          <p:cNvSpPr/>
          <p:nvPr/>
        </p:nvSpPr>
        <p:spPr bwMode="auto">
          <a:xfrm rot="18900000">
            <a:off x="8096250" y="1910080"/>
            <a:ext cx="1309370" cy="1309370"/>
          </a:xfrm>
          <a:custGeom>
            <a:avLst/>
            <a:gdLst>
              <a:gd name="T0" fmla="*/ 720 w 720"/>
              <a:gd name="T1" fmla="*/ 275 h 720"/>
              <a:gd name="T2" fmla="*/ 643 w 720"/>
              <a:gd name="T3" fmla="*/ 352 h 720"/>
              <a:gd name="T4" fmla="*/ 643 w 720"/>
              <a:gd name="T5" fmla="*/ 352 h 720"/>
              <a:gd name="T6" fmla="*/ 603 w 720"/>
              <a:gd name="T7" fmla="*/ 336 h 720"/>
              <a:gd name="T8" fmla="*/ 569 w 720"/>
              <a:gd name="T9" fmla="*/ 313 h 720"/>
              <a:gd name="T10" fmla="*/ 543 w 720"/>
              <a:gd name="T11" fmla="*/ 356 h 720"/>
              <a:gd name="T12" fmla="*/ 542 w 720"/>
              <a:gd name="T13" fmla="*/ 365 h 720"/>
              <a:gd name="T14" fmla="*/ 542 w 720"/>
              <a:gd name="T15" fmla="*/ 542 h 720"/>
              <a:gd name="T16" fmla="*/ 542 w 720"/>
              <a:gd name="T17" fmla="*/ 542 h 720"/>
              <a:gd name="T18" fmla="*/ 356 w 720"/>
              <a:gd name="T19" fmla="*/ 542 h 720"/>
              <a:gd name="T20" fmla="*/ 345 w 720"/>
              <a:gd name="T21" fmla="*/ 543 h 720"/>
              <a:gd name="T22" fmla="*/ 296 w 720"/>
              <a:gd name="T23" fmla="*/ 572 h 720"/>
              <a:gd name="T24" fmla="*/ 314 w 720"/>
              <a:gd name="T25" fmla="*/ 610 h 720"/>
              <a:gd name="T26" fmla="*/ 320 w 720"/>
              <a:gd name="T27" fmla="*/ 617 h 720"/>
              <a:gd name="T28" fmla="*/ 335 w 720"/>
              <a:gd name="T29" fmla="*/ 652 h 720"/>
              <a:gd name="T30" fmla="*/ 266 w 720"/>
              <a:gd name="T31" fmla="*/ 720 h 720"/>
              <a:gd name="T32" fmla="*/ 198 w 720"/>
              <a:gd name="T33" fmla="*/ 652 h 720"/>
              <a:gd name="T34" fmla="*/ 198 w 720"/>
              <a:gd name="T35" fmla="*/ 652 h 720"/>
              <a:gd name="T36" fmla="*/ 212 w 720"/>
              <a:gd name="T37" fmla="*/ 617 h 720"/>
              <a:gd name="T38" fmla="*/ 219 w 720"/>
              <a:gd name="T39" fmla="*/ 610 h 720"/>
              <a:gd name="T40" fmla="*/ 237 w 720"/>
              <a:gd name="T41" fmla="*/ 572 h 720"/>
              <a:gd name="T42" fmla="*/ 187 w 720"/>
              <a:gd name="T43" fmla="*/ 543 h 720"/>
              <a:gd name="T44" fmla="*/ 177 w 720"/>
              <a:gd name="T45" fmla="*/ 542 h 720"/>
              <a:gd name="T46" fmla="*/ 0 w 720"/>
              <a:gd name="T47" fmla="*/ 542 h 720"/>
              <a:gd name="T48" fmla="*/ 0 w 720"/>
              <a:gd name="T49" fmla="*/ 365 h 720"/>
              <a:gd name="T50" fmla="*/ 1 w 720"/>
              <a:gd name="T51" fmla="*/ 358 h 720"/>
              <a:gd name="T52" fmla="*/ 19 w 720"/>
              <a:gd name="T53" fmla="*/ 321 h 720"/>
              <a:gd name="T54" fmla="*/ 40 w 720"/>
              <a:gd name="T55" fmla="*/ 335 h 720"/>
              <a:gd name="T56" fmla="*/ 47 w 720"/>
              <a:gd name="T57" fmla="*/ 342 h 720"/>
              <a:gd name="T58" fmla="*/ 92 w 720"/>
              <a:gd name="T59" fmla="*/ 360 h 720"/>
              <a:gd name="T60" fmla="*/ 93 w 720"/>
              <a:gd name="T61" fmla="*/ 360 h 720"/>
              <a:gd name="T62" fmla="*/ 178 w 720"/>
              <a:gd name="T63" fmla="*/ 275 h 720"/>
              <a:gd name="T64" fmla="*/ 93 w 720"/>
              <a:gd name="T65" fmla="*/ 190 h 720"/>
              <a:gd name="T66" fmla="*/ 92 w 720"/>
              <a:gd name="T67" fmla="*/ 190 h 720"/>
              <a:gd name="T68" fmla="*/ 47 w 720"/>
              <a:gd name="T69" fmla="*/ 209 h 720"/>
              <a:gd name="T70" fmla="*/ 40 w 720"/>
              <a:gd name="T71" fmla="*/ 215 h 720"/>
              <a:gd name="T72" fmla="*/ 19 w 720"/>
              <a:gd name="T73" fmla="*/ 230 h 720"/>
              <a:gd name="T74" fmla="*/ 1 w 720"/>
              <a:gd name="T75" fmla="*/ 193 h 720"/>
              <a:gd name="T76" fmla="*/ 0 w 720"/>
              <a:gd name="T77" fmla="*/ 186 h 720"/>
              <a:gd name="T78" fmla="*/ 0 w 720"/>
              <a:gd name="T79" fmla="*/ 0 h 720"/>
              <a:gd name="T80" fmla="*/ 177 w 720"/>
              <a:gd name="T81" fmla="*/ 0 h 720"/>
              <a:gd name="T82" fmla="*/ 186 w 720"/>
              <a:gd name="T83" fmla="*/ 1 h 720"/>
              <a:gd name="T84" fmla="*/ 206 w 720"/>
              <a:gd name="T85" fmla="*/ 61 h 720"/>
              <a:gd name="T86" fmla="*/ 190 w 720"/>
              <a:gd name="T87" fmla="*/ 102 h 720"/>
              <a:gd name="T88" fmla="*/ 266 w 720"/>
              <a:gd name="T89" fmla="*/ 179 h 720"/>
              <a:gd name="T90" fmla="*/ 343 w 720"/>
              <a:gd name="T91" fmla="*/ 102 h 720"/>
              <a:gd name="T92" fmla="*/ 327 w 720"/>
              <a:gd name="T93" fmla="*/ 61 h 720"/>
              <a:gd name="T94" fmla="*/ 347 w 720"/>
              <a:gd name="T95" fmla="*/ 1 h 720"/>
              <a:gd name="T96" fmla="*/ 356 w 720"/>
              <a:gd name="T97" fmla="*/ 0 h 720"/>
              <a:gd name="T98" fmla="*/ 542 w 720"/>
              <a:gd name="T99" fmla="*/ 0 h 720"/>
              <a:gd name="T100" fmla="*/ 542 w 720"/>
              <a:gd name="T101" fmla="*/ 186 h 720"/>
              <a:gd name="T102" fmla="*/ 543 w 720"/>
              <a:gd name="T103" fmla="*/ 194 h 720"/>
              <a:gd name="T104" fmla="*/ 569 w 720"/>
              <a:gd name="T105" fmla="*/ 238 h 720"/>
              <a:gd name="T106" fmla="*/ 603 w 720"/>
              <a:gd name="T107" fmla="*/ 215 h 720"/>
              <a:gd name="T108" fmla="*/ 642 w 720"/>
              <a:gd name="T109" fmla="*/ 199 h 720"/>
              <a:gd name="T110" fmla="*/ 643 w 720"/>
              <a:gd name="T111" fmla="*/ 199 h 720"/>
              <a:gd name="T112" fmla="*/ 720 w 720"/>
              <a:gd name="T113" fmla="*/ 275 h 7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720" h="720">
                <a:moveTo>
                  <a:pt x="720" y="275"/>
                </a:moveTo>
                <a:cubicBezTo>
                  <a:pt x="720" y="318"/>
                  <a:pt x="686" y="352"/>
                  <a:pt x="643" y="352"/>
                </a:cubicBezTo>
                <a:cubicBezTo>
                  <a:pt x="643" y="352"/>
                  <a:pt x="643" y="352"/>
                  <a:pt x="643" y="352"/>
                </a:cubicBezTo>
                <a:cubicBezTo>
                  <a:pt x="639" y="352"/>
                  <a:pt x="621" y="351"/>
                  <a:pt x="603" y="336"/>
                </a:cubicBezTo>
                <a:cubicBezTo>
                  <a:pt x="592" y="327"/>
                  <a:pt x="580" y="313"/>
                  <a:pt x="569" y="313"/>
                </a:cubicBezTo>
                <a:cubicBezTo>
                  <a:pt x="559" y="313"/>
                  <a:pt x="550" y="323"/>
                  <a:pt x="543" y="356"/>
                </a:cubicBezTo>
                <a:cubicBezTo>
                  <a:pt x="542" y="359"/>
                  <a:pt x="542" y="362"/>
                  <a:pt x="542" y="365"/>
                </a:cubicBezTo>
                <a:cubicBezTo>
                  <a:pt x="542" y="542"/>
                  <a:pt x="542" y="542"/>
                  <a:pt x="542" y="542"/>
                </a:cubicBezTo>
                <a:cubicBezTo>
                  <a:pt x="542" y="542"/>
                  <a:pt x="542" y="542"/>
                  <a:pt x="542" y="542"/>
                </a:cubicBezTo>
                <a:cubicBezTo>
                  <a:pt x="356" y="542"/>
                  <a:pt x="356" y="542"/>
                  <a:pt x="356" y="542"/>
                </a:cubicBezTo>
                <a:cubicBezTo>
                  <a:pt x="352" y="542"/>
                  <a:pt x="349" y="543"/>
                  <a:pt x="345" y="543"/>
                </a:cubicBezTo>
                <a:cubicBezTo>
                  <a:pt x="315" y="550"/>
                  <a:pt x="300" y="559"/>
                  <a:pt x="296" y="572"/>
                </a:cubicBezTo>
                <a:cubicBezTo>
                  <a:pt x="292" y="586"/>
                  <a:pt x="304" y="599"/>
                  <a:pt x="314" y="610"/>
                </a:cubicBezTo>
                <a:cubicBezTo>
                  <a:pt x="316" y="613"/>
                  <a:pt x="318" y="615"/>
                  <a:pt x="320" y="617"/>
                </a:cubicBezTo>
                <a:cubicBezTo>
                  <a:pt x="335" y="634"/>
                  <a:pt x="335" y="651"/>
                  <a:pt x="335" y="652"/>
                </a:cubicBezTo>
                <a:cubicBezTo>
                  <a:pt x="335" y="690"/>
                  <a:pt x="304" y="720"/>
                  <a:pt x="266" y="720"/>
                </a:cubicBezTo>
                <a:cubicBezTo>
                  <a:pt x="229" y="720"/>
                  <a:pt x="198" y="690"/>
                  <a:pt x="198" y="652"/>
                </a:cubicBezTo>
                <a:cubicBezTo>
                  <a:pt x="198" y="652"/>
                  <a:pt x="198" y="652"/>
                  <a:pt x="198" y="652"/>
                </a:cubicBezTo>
                <a:cubicBezTo>
                  <a:pt x="198" y="651"/>
                  <a:pt x="197" y="634"/>
                  <a:pt x="212" y="617"/>
                </a:cubicBezTo>
                <a:cubicBezTo>
                  <a:pt x="214" y="615"/>
                  <a:pt x="216" y="613"/>
                  <a:pt x="219" y="610"/>
                </a:cubicBezTo>
                <a:cubicBezTo>
                  <a:pt x="229" y="599"/>
                  <a:pt x="241" y="586"/>
                  <a:pt x="237" y="572"/>
                </a:cubicBezTo>
                <a:cubicBezTo>
                  <a:pt x="233" y="559"/>
                  <a:pt x="217" y="550"/>
                  <a:pt x="187" y="543"/>
                </a:cubicBezTo>
                <a:cubicBezTo>
                  <a:pt x="184" y="543"/>
                  <a:pt x="180" y="542"/>
                  <a:pt x="177" y="542"/>
                </a:cubicBezTo>
                <a:cubicBezTo>
                  <a:pt x="0" y="542"/>
                  <a:pt x="0" y="542"/>
                  <a:pt x="0" y="542"/>
                </a:cubicBezTo>
                <a:cubicBezTo>
                  <a:pt x="0" y="365"/>
                  <a:pt x="0" y="365"/>
                  <a:pt x="0" y="365"/>
                </a:cubicBezTo>
                <a:cubicBezTo>
                  <a:pt x="0" y="363"/>
                  <a:pt x="0" y="360"/>
                  <a:pt x="1" y="358"/>
                </a:cubicBezTo>
                <a:cubicBezTo>
                  <a:pt x="8" y="324"/>
                  <a:pt x="17" y="321"/>
                  <a:pt x="19" y="321"/>
                </a:cubicBezTo>
                <a:cubicBezTo>
                  <a:pt x="24" y="321"/>
                  <a:pt x="33" y="329"/>
                  <a:pt x="40" y="335"/>
                </a:cubicBezTo>
                <a:cubicBezTo>
                  <a:pt x="42" y="338"/>
                  <a:pt x="45" y="340"/>
                  <a:pt x="47" y="342"/>
                </a:cubicBezTo>
                <a:cubicBezTo>
                  <a:pt x="67" y="359"/>
                  <a:pt x="87" y="360"/>
                  <a:pt x="92" y="360"/>
                </a:cubicBezTo>
                <a:cubicBezTo>
                  <a:pt x="93" y="360"/>
                  <a:pt x="93" y="360"/>
                  <a:pt x="93" y="360"/>
                </a:cubicBezTo>
                <a:cubicBezTo>
                  <a:pt x="140" y="360"/>
                  <a:pt x="178" y="322"/>
                  <a:pt x="178" y="275"/>
                </a:cubicBezTo>
                <a:cubicBezTo>
                  <a:pt x="178" y="229"/>
                  <a:pt x="140" y="190"/>
                  <a:pt x="93" y="190"/>
                </a:cubicBezTo>
                <a:cubicBezTo>
                  <a:pt x="92" y="190"/>
                  <a:pt x="92" y="190"/>
                  <a:pt x="92" y="190"/>
                </a:cubicBezTo>
                <a:cubicBezTo>
                  <a:pt x="87" y="190"/>
                  <a:pt x="67" y="192"/>
                  <a:pt x="47" y="209"/>
                </a:cubicBezTo>
                <a:cubicBezTo>
                  <a:pt x="45" y="211"/>
                  <a:pt x="42" y="213"/>
                  <a:pt x="40" y="215"/>
                </a:cubicBezTo>
                <a:cubicBezTo>
                  <a:pt x="33" y="222"/>
                  <a:pt x="24" y="230"/>
                  <a:pt x="19" y="230"/>
                </a:cubicBezTo>
                <a:cubicBezTo>
                  <a:pt x="17" y="230"/>
                  <a:pt x="8" y="227"/>
                  <a:pt x="1" y="193"/>
                </a:cubicBezTo>
                <a:cubicBezTo>
                  <a:pt x="0" y="190"/>
                  <a:pt x="0" y="188"/>
                  <a:pt x="0" y="186"/>
                </a:cubicBezTo>
                <a:cubicBezTo>
                  <a:pt x="0" y="0"/>
                  <a:pt x="0" y="0"/>
                  <a:pt x="0" y="0"/>
                </a:cubicBezTo>
                <a:cubicBezTo>
                  <a:pt x="177" y="0"/>
                  <a:pt x="177" y="0"/>
                  <a:pt x="177" y="0"/>
                </a:cubicBezTo>
                <a:cubicBezTo>
                  <a:pt x="180" y="0"/>
                  <a:pt x="183" y="1"/>
                  <a:pt x="186" y="1"/>
                </a:cubicBezTo>
                <a:cubicBezTo>
                  <a:pt x="257" y="18"/>
                  <a:pt x="223" y="42"/>
                  <a:pt x="206" y="61"/>
                </a:cubicBezTo>
                <a:cubicBezTo>
                  <a:pt x="189" y="82"/>
                  <a:pt x="190" y="102"/>
                  <a:pt x="190" y="102"/>
                </a:cubicBezTo>
                <a:cubicBezTo>
                  <a:pt x="190" y="144"/>
                  <a:pt x="224" y="179"/>
                  <a:pt x="266" y="179"/>
                </a:cubicBezTo>
                <a:cubicBezTo>
                  <a:pt x="309" y="179"/>
                  <a:pt x="343" y="144"/>
                  <a:pt x="343" y="102"/>
                </a:cubicBezTo>
                <a:cubicBezTo>
                  <a:pt x="343" y="102"/>
                  <a:pt x="344" y="82"/>
                  <a:pt x="327" y="61"/>
                </a:cubicBezTo>
                <a:cubicBezTo>
                  <a:pt x="310" y="42"/>
                  <a:pt x="276" y="18"/>
                  <a:pt x="347" y="1"/>
                </a:cubicBezTo>
                <a:cubicBezTo>
                  <a:pt x="350" y="1"/>
                  <a:pt x="353" y="0"/>
                  <a:pt x="356" y="0"/>
                </a:cubicBezTo>
                <a:cubicBezTo>
                  <a:pt x="542" y="0"/>
                  <a:pt x="542" y="0"/>
                  <a:pt x="542" y="0"/>
                </a:cubicBezTo>
                <a:cubicBezTo>
                  <a:pt x="542" y="186"/>
                  <a:pt x="542" y="186"/>
                  <a:pt x="542" y="186"/>
                </a:cubicBezTo>
                <a:cubicBezTo>
                  <a:pt x="542" y="189"/>
                  <a:pt x="542" y="192"/>
                  <a:pt x="543" y="194"/>
                </a:cubicBezTo>
                <a:cubicBezTo>
                  <a:pt x="550" y="228"/>
                  <a:pt x="559" y="238"/>
                  <a:pt x="569" y="238"/>
                </a:cubicBezTo>
                <a:cubicBezTo>
                  <a:pt x="580" y="238"/>
                  <a:pt x="592" y="224"/>
                  <a:pt x="603" y="215"/>
                </a:cubicBezTo>
                <a:cubicBezTo>
                  <a:pt x="620" y="200"/>
                  <a:pt x="638" y="199"/>
                  <a:pt x="642" y="199"/>
                </a:cubicBezTo>
                <a:cubicBezTo>
                  <a:pt x="643" y="199"/>
                  <a:pt x="643" y="199"/>
                  <a:pt x="643" y="199"/>
                </a:cubicBezTo>
                <a:cubicBezTo>
                  <a:pt x="686" y="199"/>
                  <a:pt x="720" y="233"/>
                  <a:pt x="720" y="2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71" tIns="34285" rIns="68571" bIns="34285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dirty="0">
              <a:solidFill>
                <a:schemeClr val="lt1"/>
              </a:solidFill>
              <a:latin typeface="微软雅黑" panose="020B0503020204020204" pitchFamily="34" charset="-122"/>
            </a:endParaRPr>
          </a:p>
        </p:txBody>
      </p:sp>
      <p:sp>
        <p:nvSpPr>
          <p:cNvPr id="61" name="Freeform 6"/>
          <p:cNvSpPr/>
          <p:nvPr/>
        </p:nvSpPr>
        <p:spPr bwMode="auto">
          <a:xfrm rot="18900000">
            <a:off x="8584274" y="2857847"/>
            <a:ext cx="1311892" cy="1309938"/>
          </a:xfrm>
          <a:custGeom>
            <a:avLst/>
            <a:gdLst>
              <a:gd name="T0" fmla="*/ 720 w 721"/>
              <a:gd name="T1" fmla="*/ 356 h 720"/>
              <a:gd name="T2" fmla="*/ 721 w 721"/>
              <a:gd name="T3" fmla="*/ 542 h 720"/>
              <a:gd name="T4" fmla="*/ 535 w 721"/>
              <a:gd name="T5" fmla="*/ 542 h 720"/>
              <a:gd name="T6" fmla="*/ 526 w 721"/>
              <a:gd name="T7" fmla="*/ 543 h 720"/>
              <a:gd name="T8" fmla="*/ 506 w 721"/>
              <a:gd name="T9" fmla="*/ 603 h 720"/>
              <a:gd name="T10" fmla="*/ 522 w 721"/>
              <a:gd name="T11" fmla="*/ 643 h 720"/>
              <a:gd name="T12" fmla="*/ 445 w 721"/>
              <a:gd name="T13" fmla="*/ 720 h 720"/>
              <a:gd name="T14" fmla="*/ 369 w 721"/>
              <a:gd name="T15" fmla="*/ 643 h 720"/>
              <a:gd name="T16" fmla="*/ 385 w 721"/>
              <a:gd name="T17" fmla="*/ 603 h 720"/>
              <a:gd name="T18" fmla="*/ 365 w 721"/>
              <a:gd name="T19" fmla="*/ 543 h 720"/>
              <a:gd name="T20" fmla="*/ 356 w 721"/>
              <a:gd name="T21" fmla="*/ 542 h 720"/>
              <a:gd name="T22" fmla="*/ 179 w 721"/>
              <a:gd name="T23" fmla="*/ 542 h 720"/>
              <a:gd name="T24" fmla="*/ 179 w 721"/>
              <a:gd name="T25" fmla="*/ 356 h 720"/>
              <a:gd name="T26" fmla="*/ 177 w 721"/>
              <a:gd name="T27" fmla="*/ 346 h 720"/>
              <a:gd name="T28" fmla="*/ 143 w 721"/>
              <a:gd name="T29" fmla="*/ 296 h 720"/>
              <a:gd name="T30" fmla="*/ 110 w 721"/>
              <a:gd name="T31" fmla="*/ 314 h 720"/>
              <a:gd name="T32" fmla="*/ 104 w 721"/>
              <a:gd name="T33" fmla="*/ 321 h 720"/>
              <a:gd name="T34" fmla="*/ 69 w 721"/>
              <a:gd name="T35" fmla="*/ 335 h 720"/>
              <a:gd name="T36" fmla="*/ 68 w 721"/>
              <a:gd name="T37" fmla="*/ 335 h 720"/>
              <a:gd name="T38" fmla="*/ 0 w 721"/>
              <a:gd name="T39" fmla="*/ 267 h 720"/>
              <a:gd name="T40" fmla="*/ 68 w 721"/>
              <a:gd name="T41" fmla="*/ 198 h 720"/>
              <a:gd name="T42" fmla="*/ 69 w 721"/>
              <a:gd name="T43" fmla="*/ 198 h 720"/>
              <a:gd name="T44" fmla="*/ 82 w 721"/>
              <a:gd name="T45" fmla="*/ 200 h 720"/>
              <a:gd name="T46" fmla="*/ 104 w 721"/>
              <a:gd name="T47" fmla="*/ 213 h 720"/>
              <a:gd name="T48" fmla="*/ 110 w 721"/>
              <a:gd name="T49" fmla="*/ 219 h 720"/>
              <a:gd name="T50" fmla="*/ 143 w 721"/>
              <a:gd name="T51" fmla="*/ 238 h 720"/>
              <a:gd name="T52" fmla="*/ 177 w 721"/>
              <a:gd name="T53" fmla="*/ 188 h 720"/>
              <a:gd name="T54" fmla="*/ 179 w 721"/>
              <a:gd name="T55" fmla="*/ 177 h 720"/>
              <a:gd name="T56" fmla="*/ 179 w 721"/>
              <a:gd name="T57" fmla="*/ 0 h 720"/>
              <a:gd name="T58" fmla="*/ 179 w 721"/>
              <a:gd name="T59" fmla="*/ 0 h 720"/>
              <a:gd name="T60" fmla="*/ 179 w 721"/>
              <a:gd name="T61" fmla="*/ 0 h 720"/>
              <a:gd name="T62" fmla="*/ 356 w 721"/>
              <a:gd name="T63" fmla="*/ 0 h 720"/>
              <a:gd name="T64" fmla="*/ 363 w 721"/>
              <a:gd name="T65" fmla="*/ 1 h 720"/>
              <a:gd name="T66" fmla="*/ 400 w 721"/>
              <a:gd name="T67" fmla="*/ 18 h 720"/>
              <a:gd name="T68" fmla="*/ 386 w 721"/>
              <a:gd name="T69" fmla="*/ 40 h 720"/>
              <a:gd name="T70" fmla="*/ 379 w 721"/>
              <a:gd name="T71" fmla="*/ 47 h 720"/>
              <a:gd name="T72" fmla="*/ 360 w 721"/>
              <a:gd name="T73" fmla="*/ 93 h 720"/>
              <a:gd name="T74" fmla="*/ 445 w 721"/>
              <a:gd name="T75" fmla="*/ 178 h 720"/>
              <a:gd name="T76" fmla="*/ 530 w 721"/>
              <a:gd name="T77" fmla="*/ 93 h 720"/>
              <a:gd name="T78" fmla="*/ 512 w 721"/>
              <a:gd name="T79" fmla="*/ 47 h 720"/>
              <a:gd name="T80" fmla="*/ 505 w 721"/>
              <a:gd name="T81" fmla="*/ 40 h 720"/>
              <a:gd name="T82" fmla="*/ 491 w 721"/>
              <a:gd name="T83" fmla="*/ 18 h 720"/>
              <a:gd name="T84" fmla="*/ 528 w 721"/>
              <a:gd name="T85" fmla="*/ 1 h 720"/>
              <a:gd name="T86" fmla="*/ 535 w 721"/>
              <a:gd name="T87" fmla="*/ 0 h 720"/>
              <a:gd name="T88" fmla="*/ 721 w 721"/>
              <a:gd name="T89" fmla="*/ 0 h 720"/>
              <a:gd name="T90" fmla="*/ 720 w 721"/>
              <a:gd name="T91" fmla="*/ 177 h 720"/>
              <a:gd name="T92" fmla="*/ 719 w 721"/>
              <a:gd name="T93" fmla="*/ 186 h 720"/>
              <a:gd name="T94" fmla="*/ 693 w 721"/>
              <a:gd name="T95" fmla="*/ 229 h 720"/>
              <a:gd name="T96" fmla="*/ 659 w 721"/>
              <a:gd name="T97" fmla="*/ 206 h 720"/>
              <a:gd name="T98" fmla="*/ 620 w 721"/>
              <a:gd name="T99" fmla="*/ 190 h 720"/>
              <a:gd name="T100" fmla="*/ 619 w 721"/>
              <a:gd name="T101" fmla="*/ 190 h 720"/>
              <a:gd name="T102" fmla="*/ 542 w 721"/>
              <a:gd name="T103" fmla="*/ 267 h 720"/>
              <a:gd name="T104" fmla="*/ 619 w 721"/>
              <a:gd name="T105" fmla="*/ 343 h 720"/>
              <a:gd name="T106" fmla="*/ 620 w 721"/>
              <a:gd name="T107" fmla="*/ 343 h 720"/>
              <a:gd name="T108" fmla="*/ 659 w 721"/>
              <a:gd name="T109" fmla="*/ 327 h 720"/>
              <a:gd name="T110" fmla="*/ 693 w 721"/>
              <a:gd name="T111" fmla="*/ 304 h 720"/>
              <a:gd name="T112" fmla="*/ 719 w 721"/>
              <a:gd name="T113" fmla="*/ 348 h 720"/>
              <a:gd name="T114" fmla="*/ 720 w 721"/>
              <a:gd name="T115" fmla="*/ 356 h 7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721" h="720">
                <a:moveTo>
                  <a:pt x="720" y="356"/>
                </a:moveTo>
                <a:cubicBezTo>
                  <a:pt x="721" y="542"/>
                  <a:pt x="721" y="542"/>
                  <a:pt x="721" y="542"/>
                </a:cubicBezTo>
                <a:cubicBezTo>
                  <a:pt x="535" y="542"/>
                  <a:pt x="535" y="542"/>
                  <a:pt x="535" y="542"/>
                </a:cubicBezTo>
                <a:cubicBezTo>
                  <a:pt x="532" y="542"/>
                  <a:pt x="529" y="542"/>
                  <a:pt x="526" y="543"/>
                </a:cubicBezTo>
                <a:cubicBezTo>
                  <a:pt x="455" y="559"/>
                  <a:pt x="489" y="583"/>
                  <a:pt x="506" y="603"/>
                </a:cubicBezTo>
                <a:cubicBezTo>
                  <a:pt x="523" y="623"/>
                  <a:pt x="522" y="643"/>
                  <a:pt x="522" y="643"/>
                </a:cubicBezTo>
                <a:cubicBezTo>
                  <a:pt x="522" y="686"/>
                  <a:pt x="488" y="720"/>
                  <a:pt x="445" y="720"/>
                </a:cubicBezTo>
                <a:cubicBezTo>
                  <a:pt x="403" y="720"/>
                  <a:pt x="369" y="686"/>
                  <a:pt x="369" y="643"/>
                </a:cubicBezTo>
                <a:cubicBezTo>
                  <a:pt x="369" y="643"/>
                  <a:pt x="368" y="623"/>
                  <a:pt x="385" y="603"/>
                </a:cubicBezTo>
                <a:cubicBezTo>
                  <a:pt x="402" y="583"/>
                  <a:pt x="436" y="559"/>
                  <a:pt x="365" y="543"/>
                </a:cubicBezTo>
                <a:cubicBezTo>
                  <a:pt x="362" y="542"/>
                  <a:pt x="359" y="542"/>
                  <a:pt x="356" y="542"/>
                </a:cubicBezTo>
                <a:cubicBezTo>
                  <a:pt x="179" y="542"/>
                  <a:pt x="179" y="542"/>
                  <a:pt x="179" y="542"/>
                </a:cubicBezTo>
                <a:cubicBezTo>
                  <a:pt x="179" y="356"/>
                  <a:pt x="179" y="356"/>
                  <a:pt x="179" y="356"/>
                </a:cubicBezTo>
                <a:cubicBezTo>
                  <a:pt x="179" y="353"/>
                  <a:pt x="178" y="349"/>
                  <a:pt x="177" y="346"/>
                </a:cubicBezTo>
                <a:cubicBezTo>
                  <a:pt x="172" y="322"/>
                  <a:pt x="163" y="296"/>
                  <a:pt x="143" y="296"/>
                </a:cubicBezTo>
                <a:cubicBezTo>
                  <a:pt x="131" y="296"/>
                  <a:pt x="120" y="305"/>
                  <a:pt x="110" y="314"/>
                </a:cubicBezTo>
                <a:cubicBezTo>
                  <a:pt x="108" y="317"/>
                  <a:pt x="106" y="319"/>
                  <a:pt x="104" y="321"/>
                </a:cubicBezTo>
                <a:cubicBezTo>
                  <a:pt x="88" y="334"/>
                  <a:pt x="72" y="335"/>
                  <a:pt x="69" y="335"/>
                </a:cubicBezTo>
                <a:cubicBezTo>
                  <a:pt x="68" y="335"/>
                  <a:pt x="68" y="335"/>
                  <a:pt x="68" y="335"/>
                </a:cubicBezTo>
                <a:cubicBezTo>
                  <a:pt x="31" y="335"/>
                  <a:pt x="0" y="304"/>
                  <a:pt x="0" y="267"/>
                </a:cubicBezTo>
                <a:cubicBezTo>
                  <a:pt x="0" y="229"/>
                  <a:pt x="31" y="198"/>
                  <a:pt x="68" y="198"/>
                </a:cubicBezTo>
                <a:cubicBezTo>
                  <a:pt x="69" y="198"/>
                  <a:pt x="69" y="198"/>
                  <a:pt x="69" y="198"/>
                </a:cubicBezTo>
                <a:cubicBezTo>
                  <a:pt x="71" y="198"/>
                  <a:pt x="75" y="199"/>
                  <a:pt x="82" y="200"/>
                </a:cubicBezTo>
                <a:cubicBezTo>
                  <a:pt x="88" y="202"/>
                  <a:pt x="96" y="206"/>
                  <a:pt x="104" y="213"/>
                </a:cubicBezTo>
                <a:cubicBezTo>
                  <a:pt x="106" y="215"/>
                  <a:pt x="108" y="217"/>
                  <a:pt x="110" y="219"/>
                </a:cubicBezTo>
                <a:cubicBezTo>
                  <a:pt x="120" y="228"/>
                  <a:pt x="131" y="238"/>
                  <a:pt x="143" y="238"/>
                </a:cubicBezTo>
                <a:cubicBezTo>
                  <a:pt x="163" y="238"/>
                  <a:pt x="172" y="211"/>
                  <a:pt x="177" y="188"/>
                </a:cubicBezTo>
                <a:cubicBezTo>
                  <a:pt x="178" y="184"/>
                  <a:pt x="179" y="181"/>
                  <a:pt x="179" y="177"/>
                </a:cubicBezTo>
                <a:cubicBezTo>
                  <a:pt x="179" y="0"/>
                  <a:pt x="179" y="0"/>
                  <a:pt x="179" y="0"/>
                </a:cubicBezTo>
                <a:cubicBezTo>
                  <a:pt x="179" y="0"/>
                  <a:pt x="179" y="0"/>
                  <a:pt x="179" y="0"/>
                </a:cubicBezTo>
                <a:cubicBezTo>
                  <a:pt x="179" y="0"/>
                  <a:pt x="179" y="0"/>
                  <a:pt x="179" y="0"/>
                </a:cubicBezTo>
                <a:cubicBezTo>
                  <a:pt x="356" y="0"/>
                  <a:pt x="356" y="0"/>
                  <a:pt x="356" y="0"/>
                </a:cubicBezTo>
                <a:cubicBezTo>
                  <a:pt x="358" y="0"/>
                  <a:pt x="360" y="0"/>
                  <a:pt x="363" y="1"/>
                </a:cubicBezTo>
                <a:cubicBezTo>
                  <a:pt x="394" y="8"/>
                  <a:pt x="399" y="16"/>
                  <a:pt x="400" y="18"/>
                </a:cubicBezTo>
                <a:cubicBezTo>
                  <a:pt x="401" y="23"/>
                  <a:pt x="392" y="33"/>
                  <a:pt x="386" y="40"/>
                </a:cubicBezTo>
                <a:cubicBezTo>
                  <a:pt x="383" y="42"/>
                  <a:pt x="381" y="45"/>
                  <a:pt x="379" y="47"/>
                </a:cubicBezTo>
                <a:cubicBezTo>
                  <a:pt x="360" y="69"/>
                  <a:pt x="360" y="90"/>
                  <a:pt x="360" y="93"/>
                </a:cubicBezTo>
                <a:cubicBezTo>
                  <a:pt x="360" y="140"/>
                  <a:pt x="399" y="178"/>
                  <a:pt x="445" y="178"/>
                </a:cubicBezTo>
                <a:cubicBezTo>
                  <a:pt x="492" y="178"/>
                  <a:pt x="530" y="140"/>
                  <a:pt x="530" y="93"/>
                </a:cubicBezTo>
                <a:cubicBezTo>
                  <a:pt x="530" y="90"/>
                  <a:pt x="531" y="68"/>
                  <a:pt x="512" y="47"/>
                </a:cubicBezTo>
                <a:cubicBezTo>
                  <a:pt x="510" y="45"/>
                  <a:pt x="508" y="42"/>
                  <a:pt x="505" y="40"/>
                </a:cubicBezTo>
                <a:cubicBezTo>
                  <a:pt x="499" y="33"/>
                  <a:pt x="490" y="23"/>
                  <a:pt x="491" y="18"/>
                </a:cubicBezTo>
                <a:cubicBezTo>
                  <a:pt x="492" y="16"/>
                  <a:pt x="497" y="8"/>
                  <a:pt x="528" y="1"/>
                </a:cubicBezTo>
                <a:cubicBezTo>
                  <a:pt x="530" y="0"/>
                  <a:pt x="533" y="0"/>
                  <a:pt x="535" y="0"/>
                </a:cubicBezTo>
                <a:cubicBezTo>
                  <a:pt x="721" y="0"/>
                  <a:pt x="721" y="0"/>
                  <a:pt x="721" y="0"/>
                </a:cubicBezTo>
                <a:cubicBezTo>
                  <a:pt x="720" y="177"/>
                  <a:pt x="720" y="177"/>
                  <a:pt x="720" y="177"/>
                </a:cubicBezTo>
                <a:cubicBezTo>
                  <a:pt x="720" y="180"/>
                  <a:pt x="720" y="183"/>
                  <a:pt x="719" y="186"/>
                </a:cubicBezTo>
                <a:cubicBezTo>
                  <a:pt x="712" y="219"/>
                  <a:pt x="703" y="229"/>
                  <a:pt x="693" y="229"/>
                </a:cubicBezTo>
                <a:cubicBezTo>
                  <a:pt x="682" y="229"/>
                  <a:pt x="670" y="215"/>
                  <a:pt x="659" y="206"/>
                </a:cubicBezTo>
                <a:cubicBezTo>
                  <a:pt x="642" y="191"/>
                  <a:pt x="624" y="190"/>
                  <a:pt x="620" y="190"/>
                </a:cubicBezTo>
                <a:cubicBezTo>
                  <a:pt x="619" y="190"/>
                  <a:pt x="619" y="190"/>
                  <a:pt x="619" y="190"/>
                </a:cubicBezTo>
                <a:cubicBezTo>
                  <a:pt x="576" y="190"/>
                  <a:pt x="542" y="224"/>
                  <a:pt x="542" y="267"/>
                </a:cubicBezTo>
                <a:cubicBezTo>
                  <a:pt x="542" y="309"/>
                  <a:pt x="576" y="343"/>
                  <a:pt x="619" y="343"/>
                </a:cubicBezTo>
                <a:cubicBezTo>
                  <a:pt x="619" y="343"/>
                  <a:pt x="619" y="343"/>
                  <a:pt x="620" y="343"/>
                </a:cubicBezTo>
                <a:cubicBezTo>
                  <a:pt x="623" y="343"/>
                  <a:pt x="641" y="342"/>
                  <a:pt x="659" y="327"/>
                </a:cubicBezTo>
                <a:cubicBezTo>
                  <a:pt x="670" y="318"/>
                  <a:pt x="682" y="304"/>
                  <a:pt x="693" y="304"/>
                </a:cubicBezTo>
                <a:cubicBezTo>
                  <a:pt x="703" y="304"/>
                  <a:pt x="712" y="314"/>
                  <a:pt x="719" y="348"/>
                </a:cubicBezTo>
                <a:cubicBezTo>
                  <a:pt x="720" y="350"/>
                  <a:pt x="720" y="353"/>
                  <a:pt x="720" y="356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71" tIns="34285" rIns="68571" bIns="34285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dirty="0">
              <a:solidFill>
                <a:schemeClr val="lt1"/>
              </a:solidFill>
              <a:latin typeface="微软雅黑" panose="020B0503020204020204" pitchFamily="34" charset="-122"/>
            </a:endParaRPr>
          </a:p>
        </p:txBody>
      </p:sp>
      <p:sp>
        <p:nvSpPr>
          <p:cNvPr id="62" name="Freeform 5"/>
          <p:cNvSpPr/>
          <p:nvPr/>
        </p:nvSpPr>
        <p:spPr bwMode="auto">
          <a:xfrm rot="18900000">
            <a:off x="7637780" y="3348990"/>
            <a:ext cx="1309370" cy="1309370"/>
          </a:xfrm>
          <a:custGeom>
            <a:avLst/>
            <a:gdLst>
              <a:gd name="T0" fmla="*/ 720 w 720"/>
              <a:gd name="T1" fmla="*/ 534 h 720"/>
              <a:gd name="T2" fmla="*/ 720 w 720"/>
              <a:gd name="T3" fmla="*/ 720 h 720"/>
              <a:gd name="T4" fmla="*/ 720 w 720"/>
              <a:gd name="T5" fmla="*/ 720 h 720"/>
              <a:gd name="T6" fmla="*/ 543 w 720"/>
              <a:gd name="T7" fmla="*/ 720 h 720"/>
              <a:gd name="T8" fmla="*/ 534 w 720"/>
              <a:gd name="T9" fmla="*/ 719 h 720"/>
              <a:gd name="T10" fmla="*/ 513 w 720"/>
              <a:gd name="T11" fmla="*/ 659 h 720"/>
              <a:gd name="T12" fmla="*/ 530 w 720"/>
              <a:gd name="T13" fmla="*/ 618 h 720"/>
              <a:gd name="T14" fmla="*/ 453 w 720"/>
              <a:gd name="T15" fmla="*/ 541 h 720"/>
              <a:gd name="T16" fmla="*/ 376 w 720"/>
              <a:gd name="T17" fmla="*/ 618 h 720"/>
              <a:gd name="T18" fmla="*/ 393 w 720"/>
              <a:gd name="T19" fmla="*/ 659 h 720"/>
              <a:gd name="T20" fmla="*/ 372 w 720"/>
              <a:gd name="T21" fmla="*/ 719 h 720"/>
              <a:gd name="T22" fmla="*/ 363 w 720"/>
              <a:gd name="T23" fmla="*/ 720 h 720"/>
              <a:gd name="T24" fmla="*/ 178 w 720"/>
              <a:gd name="T25" fmla="*/ 720 h 720"/>
              <a:gd name="T26" fmla="*/ 178 w 720"/>
              <a:gd name="T27" fmla="*/ 534 h 720"/>
              <a:gd name="T28" fmla="*/ 177 w 720"/>
              <a:gd name="T29" fmla="*/ 526 h 720"/>
              <a:gd name="T30" fmla="*/ 150 w 720"/>
              <a:gd name="T31" fmla="*/ 482 h 720"/>
              <a:gd name="T32" fmla="*/ 117 w 720"/>
              <a:gd name="T33" fmla="*/ 505 h 720"/>
              <a:gd name="T34" fmla="*/ 77 w 720"/>
              <a:gd name="T35" fmla="*/ 521 h 720"/>
              <a:gd name="T36" fmla="*/ 76 w 720"/>
              <a:gd name="T37" fmla="*/ 521 h 720"/>
              <a:gd name="T38" fmla="*/ 0 w 720"/>
              <a:gd name="T39" fmla="*/ 445 h 720"/>
              <a:gd name="T40" fmla="*/ 76 w 720"/>
              <a:gd name="T41" fmla="*/ 368 h 720"/>
              <a:gd name="T42" fmla="*/ 77 w 720"/>
              <a:gd name="T43" fmla="*/ 368 h 720"/>
              <a:gd name="T44" fmla="*/ 117 w 720"/>
              <a:gd name="T45" fmla="*/ 384 h 720"/>
              <a:gd name="T46" fmla="*/ 150 w 720"/>
              <a:gd name="T47" fmla="*/ 407 h 720"/>
              <a:gd name="T48" fmla="*/ 177 w 720"/>
              <a:gd name="T49" fmla="*/ 364 h 720"/>
              <a:gd name="T50" fmla="*/ 178 w 720"/>
              <a:gd name="T51" fmla="*/ 355 h 720"/>
              <a:gd name="T52" fmla="*/ 178 w 720"/>
              <a:gd name="T53" fmla="*/ 178 h 720"/>
              <a:gd name="T54" fmla="*/ 363 w 720"/>
              <a:gd name="T55" fmla="*/ 178 h 720"/>
              <a:gd name="T56" fmla="*/ 374 w 720"/>
              <a:gd name="T57" fmla="*/ 177 h 720"/>
              <a:gd name="T58" fmla="*/ 423 w 720"/>
              <a:gd name="T59" fmla="*/ 148 h 720"/>
              <a:gd name="T60" fmla="*/ 405 w 720"/>
              <a:gd name="T61" fmla="*/ 110 h 720"/>
              <a:gd name="T62" fmla="*/ 399 w 720"/>
              <a:gd name="T63" fmla="*/ 103 h 720"/>
              <a:gd name="T64" fmla="*/ 385 w 720"/>
              <a:gd name="T65" fmla="*/ 68 h 720"/>
              <a:gd name="T66" fmla="*/ 453 w 720"/>
              <a:gd name="T67" fmla="*/ 0 h 720"/>
              <a:gd name="T68" fmla="*/ 521 w 720"/>
              <a:gd name="T69" fmla="*/ 68 h 720"/>
              <a:gd name="T70" fmla="*/ 521 w 720"/>
              <a:gd name="T71" fmla="*/ 68 h 720"/>
              <a:gd name="T72" fmla="*/ 507 w 720"/>
              <a:gd name="T73" fmla="*/ 103 h 720"/>
              <a:gd name="T74" fmla="*/ 501 w 720"/>
              <a:gd name="T75" fmla="*/ 110 h 720"/>
              <a:gd name="T76" fmla="*/ 483 w 720"/>
              <a:gd name="T77" fmla="*/ 148 h 720"/>
              <a:gd name="T78" fmla="*/ 532 w 720"/>
              <a:gd name="T79" fmla="*/ 177 h 720"/>
              <a:gd name="T80" fmla="*/ 543 w 720"/>
              <a:gd name="T81" fmla="*/ 178 h 720"/>
              <a:gd name="T82" fmla="*/ 720 w 720"/>
              <a:gd name="T83" fmla="*/ 178 h 720"/>
              <a:gd name="T84" fmla="*/ 720 w 720"/>
              <a:gd name="T85" fmla="*/ 355 h 720"/>
              <a:gd name="T86" fmla="*/ 719 w 720"/>
              <a:gd name="T87" fmla="*/ 362 h 720"/>
              <a:gd name="T88" fmla="*/ 701 w 720"/>
              <a:gd name="T89" fmla="*/ 399 h 720"/>
              <a:gd name="T90" fmla="*/ 680 w 720"/>
              <a:gd name="T91" fmla="*/ 385 h 720"/>
              <a:gd name="T92" fmla="*/ 672 w 720"/>
              <a:gd name="T93" fmla="*/ 378 h 720"/>
              <a:gd name="T94" fmla="*/ 627 w 720"/>
              <a:gd name="T95" fmla="*/ 360 h 720"/>
              <a:gd name="T96" fmla="*/ 626 w 720"/>
              <a:gd name="T97" fmla="*/ 360 h 720"/>
              <a:gd name="T98" fmla="*/ 541 w 720"/>
              <a:gd name="T99" fmla="*/ 445 h 720"/>
              <a:gd name="T100" fmla="*/ 626 w 720"/>
              <a:gd name="T101" fmla="*/ 530 h 720"/>
              <a:gd name="T102" fmla="*/ 627 w 720"/>
              <a:gd name="T103" fmla="*/ 530 h 720"/>
              <a:gd name="T104" fmla="*/ 673 w 720"/>
              <a:gd name="T105" fmla="*/ 511 h 720"/>
              <a:gd name="T106" fmla="*/ 680 w 720"/>
              <a:gd name="T107" fmla="*/ 505 h 720"/>
              <a:gd name="T108" fmla="*/ 701 w 720"/>
              <a:gd name="T109" fmla="*/ 490 h 720"/>
              <a:gd name="T110" fmla="*/ 719 w 720"/>
              <a:gd name="T111" fmla="*/ 527 h 720"/>
              <a:gd name="T112" fmla="*/ 720 w 720"/>
              <a:gd name="T113" fmla="*/ 534 h 7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720" h="720">
                <a:moveTo>
                  <a:pt x="720" y="534"/>
                </a:moveTo>
                <a:cubicBezTo>
                  <a:pt x="720" y="720"/>
                  <a:pt x="720" y="720"/>
                  <a:pt x="720" y="720"/>
                </a:cubicBezTo>
                <a:cubicBezTo>
                  <a:pt x="720" y="720"/>
                  <a:pt x="720" y="720"/>
                  <a:pt x="720" y="720"/>
                </a:cubicBezTo>
                <a:cubicBezTo>
                  <a:pt x="543" y="720"/>
                  <a:pt x="543" y="720"/>
                  <a:pt x="543" y="720"/>
                </a:cubicBezTo>
                <a:cubicBezTo>
                  <a:pt x="540" y="720"/>
                  <a:pt x="537" y="719"/>
                  <a:pt x="534" y="719"/>
                </a:cubicBezTo>
                <a:cubicBezTo>
                  <a:pt x="463" y="702"/>
                  <a:pt x="496" y="678"/>
                  <a:pt x="513" y="659"/>
                </a:cubicBezTo>
                <a:cubicBezTo>
                  <a:pt x="531" y="639"/>
                  <a:pt x="530" y="618"/>
                  <a:pt x="530" y="618"/>
                </a:cubicBezTo>
                <a:cubicBezTo>
                  <a:pt x="530" y="576"/>
                  <a:pt x="495" y="541"/>
                  <a:pt x="453" y="541"/>
                </a:cubicBezTo>
                <a:cubicBezTo>
                  <a:pt x="411" y="541"/>
                  <a:pt x="376" y="576"/>
                  <a:pt x="376" y="618"/>
                </a:cubicBezTo>
                <a:cubicBezTo>
                  <a:pt x="376" y="618"/>
                  <a:pt x="375" y="639"/>
                  <a:pt x="393" y="659"/>
                </a:cubicBezTo>
                <a:cubicBezTo>
                  <a:pt x="410" y="678"/>
                  <a:pt x="444" y="702"/>
                  <a:pt x="372" y="719"/>
                </a:cubicBezTo>
                <a:cubicBezTo>
                  <a:pt x="369" y="719"/>
                  <a:pt x="366" y="720"/>
                  <a:pt x="363" y="720"/>
                </a:cubicBezTo>
                <a:cubicBezTo>
                  <a:pt x="178" y="720"/>
                  <a:pt x="178" y="720"/>
                  <a:pt x="178" y="720"/>
                </a:cubicBezTo>
                <a:cubicBezTo>
                  <a:pt x="178" y="534"/>
                  <a:pt x="178" y="534"/>
                  <a:pt x="178" y="534"/>
                </a:cubicBezTo>
                <a:cubicBezTo>
                  <a:pt x="178" y="531"/>
                  <a:pt x="178" y="528"/>
                  <a:pt x="177" y="526"/>
                </a:cubicBezTo>
                <a:cubicBezTo>
                  <a:pt x="169" y="492"/>
                  <a:pt x="160" y="482"/>
                  <a:pt x="150" y="482"/>
                </a:cubicBezTo>
                <a:cubicBezTo>
                  <a:pt x="139" y="482"/>
                  <a:pt x="127" y="496"/>
                  <a:pt x="117" y="505"/>
                </a:cubicBezTo>
                <a:cubicBezTo>
                  <a:pt x="99" y="520"/>
                  <a:pt x="81" y="521"/>
                  <a:pt x="77" y="521"/>
                </a:cubicBezTo>
                <a:cubicBezTo>
                  <a:pt x="77" y="521"/>
                  <a:pt x="76" y="521"/>
                  <a:pt x="76" y="521"/>
                </a:cubicBezTo>
                <a:cubicBezTo>
                  <a:pt x="34" y="521"/>
                  <a:pt x="0" y="487"/>
                  <a:pt x="0" y="445"/>
                </a:cubicBezTo>
                <a:cubicBezTo>
                  <a:pt x="0" y="402"/>
                  <a:pt x="34" y="368"/>
                  <a:pt x="76" y="368"/>
                </a:cubicBezTo>
                <a:cubicBezTo>
                  <a:pt x="76" y="368"/>
                  <a:pt x="76" y="368"/>
                  <a:pt x="77" y="368"/>
                </a:cubicBezTo>
                <a:cubicBezTo>
                  <a:pt x="81" y="368"/>
                  <a:pt x="99" y="369"/>
                  <a:pt x="117" y="384"/>
                </a:cubicBezTo>
                <a:cubicBezTo>
                  <a:pt x="127" y="393"/>
                  <a:pt x="139" y="407"/>
                  <a:pt x="150" y="407"/>
                </a:cubicBezTo>
                <a:cubicBezTo>
                  <a:pt x="160" y="407"/>
                  <a:pt x="169" y="397"/>
                  <a:pt x="177" y="364"/>
                </a:cubicBezTo>
                <a:cubicBezTo>
                  <a:pt x="178" y="361"/>
                  <a:pt x="178" y="358"/>
                  <a:pt x="178" y="355"/>
                </a:cubicBezTo>
                <a:cubicBezTo>
                  <a:pt x="178" y="178"/>
                  <a:pt x="178" y="178"/>
                  <a:pt x="178" y="178"/>
                </a:cubicBezTo>
                <a:cubicBezTo>
                  <a:pt x="363" y="178"/>
                  <a:pt x="363" y="178"/>
                  <a:pt x="363" y="178"/>
                </a:cubicBezTo>
                <a:cubicBezTo>
                  <a:pt x="367" y="178"/>
                  <a:pt x="371" y="177"/>
                  <a:pt x="374" y="177"/>
                </a:cubicBezTo>
                <a:cubicBezTo>
                  <a:pt x="404" y="170"/>
                  <a:pt x="419" y="161"/>
                  <a:pt x="423" y="148"/>
                </a:cubicBezTo>
                <a:cubicBezTo>
                  <a:pt x="428" y="134"/>
                  <a:pt x="416" y="121"/>
                  <a:pt x="405" y="110"/>
                </a:cubicBezTo>
                <a:cubicBezTo>
                  <a:pt x="403" y="107"/>
                  <a:pt x="401" y="105"/>
                  <a:pt x="399" y="103"/>
                </a:cubicBezTo>
                <a:cubicBezTo>
                  <a:pt x="384" y="86"/>
                  <a:pt x="385" y="69"/>
                  <a:pt x="385" y="68"/>
                </a:cubicBezTo>
                <a:cubicBezTo>
                  <a:pt x="385" y="30"/>
                  <a:pt x="415" y="0"/>
                  <a:pt x="453" y="0"/>
                </a:cubicBezTo>
                <a:cubicBezTo>
                  <a:pt x="491" y="0"/>
                  <a:pt x="521" y="30"/>
                  <a:pt x="521" y="68"/>
                </a:cubicBezTo>
                <a:cubicBezTo>
                  <a:pt x="521" y="68"/>
                  <a:pt x="521" y="68"/>
                  <a:pt x="521" y="68"/>
                </a:cubicBezTo>
                <a:cubicBezTo>
                  <a:pt x="521" y="69"/>
                  <a:pt x="522" y="86"/>
                  <a:pt x="507" y="103"/>
                </a:cubicBezTo>
                <a:cubicBezTo>
                  <a:pt x="505" y="105"/>
                  <a:pt x="503" y="107"/>
                  <a:pt x="501" y="110"/>
                </a:cubicBezTo>
                <a:cubicBezTo>
                  <a:pt x="490" y="121"/>
                  <a:pt x="479" y="134"/>
                  <a:pt x="483" y="148"/>
                </a:cubicBezTo>
                <a:cubicBezTo>
                  <a:pt x="487" y="161"/>
                  <a:pt x="502" y="170"/>
                  <a:pt x="532" y="177"/>
                </a:cubicBezTo>
                <a:cubicBezTo>
                  <a:pt x="536" y="177"/>
                  <a:pt x="539" y="178"/>
                  <a:pt x="543" y="178"/>
                </a:cubicBezTo>
                <a:cubicBezTo>
                  <a:pt x="720" y="178"/>
                  <a:pt x="720" y="178"/>
                  <a:pt x="720" y="178"/>
                </a:cubicBezTo>
                <a:cubicBezTo>
                  <a:pt x="720" y="355"/>
                  <a:pt x="720" y="355"/>
                  <a:pt x="720" y="355"/>
                </a:cubicBezTo>
                <a:cubicBezTo>
                  <a:pt x="720" y="357"/>
                  <a:pt x="720" y="360"/>
                  <a:pt x="719" y="362"/>
                </a:cubicBezTo>
                <a:cubicBezTo>
                  <a:pt x="711" y="396"/>
                  <a:pt x="703" y="399"/>
                  <a:pt x="701" y="399"/>
                </a:cubicBezTo>
                <a:cubicBezTo>
                  <a:pt x="695" y="399"/>
                  <a:pt x="687" y="391"/>
                  <a:pt x="680" y="385"/>
                </a:cubicBezTo>
                <a:cubicBezTo>
                  <a:pt x="677" y="382"/>
                  <a:pt x="675" y="380"/>
                  <a:pt x="672" y="378"/>
                </a:cubicBezTo>
                <a:cubicBezTo>
                  <a:pt x="653" y="361"/>
                  <a:pt x="633" y="360"/>
                  <a:pt x="627" y="360"/>
                </a:cubicBezTo>
                <a:cubicBezTo>
                  <a:pt x="626" y="360"/>
                  <a:pt x="626" y="360"/>
                  <a:pt x="626" y="360"/>
                </a:cubicBezTo>
                <a:cubicBezTo>
                  <a:pt x="580" y="360"/>
                  <a:pt x="541" y="398"/>
                  <a:pt x="541" y="445"/>
                </a:cubicBezTo>
                <a:cubicBezTo>
                  <a:pt x="541" y="491"/>
                  <a:pt x="580" y="530"/>
                  <a:pt x="626" y="530"/>
                </a:cubicBezTo>
                <a:cubicBezTo>
                  <a:pt x="627" y="530"/>
                  <a:pt x="627" y="530"/>
                  <a:pt x="627" y="530"/>
                </a:cubicBezTo>
                <a:cubicBezTo>
                  <a:pt x="633" y="530"/>
                  <a:pt x="653" y="528"/>
                  <a:pt x="673" y="511"/>
                </a:cubicBezTo>
                <a:cubicBezTo>
                  <a:pt x="675" y="509"/>
                  <a:pt x="677" y="507"/>
                  <a:pt x="680" y="505"/>
                </a:cubicBezTo>
                <a:cubicBezTo>
                  <a:pt x="687" y="498"/>
                  <a:pt x="695" y="490"/>
                  <a:pt x="701" y="490"/>
                </a:cubicBezTo>
                <a:cubicBezTo>
                  <a:pt x="703" y="490"/>
                  <a:pt x="711" y="493"/>
                  <a:pt x="719" y="527"/>
                </a:cubicBezTo>
                <a:cubicBezTo>
                  <a:pt x="720" y="530"/>
                  <a:pt x="720" y="532"/>
                  <a:pt x="720" y="53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71" tIns="34285" rIns="68571" bIns="34285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dirty="0">
              <a:solidFill>
                <a:schemeClr val="lt1"/>
              </a:solidFill>
              <a:latin typeface="微软雅黑" panose="020B0503020204020204" pitchFamily="34" charset="-122"/>
            </a:endParaRPr>
          </a:p>
        </p:txBody>
      </p:sp>
      <p:sp>
        <p:nvSpPr>
          <p:cNvPr id="63" name="Freeform 8"/>
          <p:cNvSpPr/>
          <p:nvPr/>
        </p:nvSpPr>
        <p:spPr bwMode="auto">
          <a:xfrm rot="18900000">
            <a:off x="7148830" y="2400300"/>
            <a:ext cx="1309370" cy="1309370"/>
          </a:xfrm>
          <a:custGeom>
            <a:avLst/>
            <a:gdLst>
              <a:gd name="T0" fmla="*/ 720 w 720"/>
              <a:gd name="T1" fmla="*/ 453 h 720"/>
              <a:gd name="T2" fmla="*/ 652 w 720"/>
              <a:gd name="T3" fmla="*/ 522 h 720"/>
              <a:gd name="T4" fmla="*/ 652 w 720"/>
              <a:gd name="T5" fmla="*/ 522 h 720"/>
              <a:gd name="T6" fmla="*/ 639 w 720"/>
              <a:gd name="T7" fmla="*/ 520 h 720"/>
              <a:gd name="T8" fmla="*/ 617 w 720"/>
              <a:gd name="T9" fmla="*/ 507 h 720"/>
              <a:gd name="T10" fmla="*/ 610 w 720"/>
              <a:gd name="T11" fmla="*/ 501 h 720"/>
              <a:gd name="T12" fmla="*/ 578 w 720"/>
              <a:gd name="T13" fmla="*/ 482 h 720"/>
              <a:gd name="T14" fmla="*/ 543 w 720"/>
              <a:gd name="T15" fmla="*/ 532 h 720"/>
              <a:gd name="T16" fmla="*/ 542 w 720"/>
              <a:gd name="T17" fmla="*/ 543 h 720"/>
              <a:gd name="T18" fmla="*/ 542 w 720"/>
              <a:gd name="T19" fmla="*/ 720 h 720"/>
              <a:gd name="T20" fmla="*/ 542 w 720"/>
              <a:gd name="T21" fmla="*/ 720 h 720"/>
              <a:gd name="T22" fmla="*/ 542 w 720"/>
              <a:gd name="T23" fmla="*/ 720 h 720"/>
              <a:gd name="T24" fmla="*/ 365 w 720"/>
              <a:gd name="T25" fmla="*/ 720 h 720"/>
              <a:gd name="T26" fmla="*/ 358 w 720"/>
              <a:gd name="T27" fmla="*/ 719 h 720"/>
              <a:gd name="T28" fmla="*/ 321 w 720"/>
              <a:gd name="T29" fmla="*/ 702 h 720"/>
              <a:gd name="T30" fmla="*/ 335 w 720"/>
              <a:gd name="T31" fmla="*/ 680 h 720"/>
              <a:gd name="T32" fmla="*/ 342 w 720"/>
              <a:gd name="T33" fmla="*/ 673 h 720"/>
              <a:gd name="T34" fmla="*/ 360 w 720"/>
              <a:gd name="T35" fmla="*/ 627 h 720"/>
              <a:gd name="T36" fmla="*/ 275 w 720"/>
              <a:gd name="T37" fmla="*/ 542 h 720"/>
              <a:gd name="T38" fmla="*/ 190 w 720"/>
              <a:gd name="T39" fmla="*/ 627 h 720"/>
              <a:gd name="T40" fmla="*/ 208 w 720"/>
              <a:gd name="T41" fmla="*/ 673 h 720"/>
              <a:gd name="T42" fmla="*/ 215 w 720"/>
              <a:gd name="T43" fmla="*/ 680 h 720"/>
              <a:gd name="T44" fmla="*/ 229 w 720"/>
              <a:gd name="T45" fmla="*/ 702 h 720"/>
              <a:gd name="T46" fmla="*/ 192 w 720"/>
              <a:gd name="T47" fmla="*/ 719 h 720"/>
              <a:gd name="T48" fmla="*/ 185 w 720"/>
              <a:gd name="T49" fmla="*/ 720 h 720"/>
              <a:gd name="T50" fmla="*/ 0 w 720"/>
              <a:gd name="T51" fmla="*/ 720 h 720"/>
              <a:gd name="T52" fmla="*/ 0 w 720"/>
              <a:gd name="T53" fmla="*/ 543 h 720"/>
              <a:gd name="T54" fmla="*/ 1 w 720"/>
              <a:gd name="T55" fmla="*/ 534 h 720"/>
              <a:gd name="T56" fmla="*/ 28 w 720"/>
              <a:gd name="T57" fmla="*/ 491 h 720"/>
              <a:gd name="T58" fmla="*/ 61 w 720"/>
              <a:gd name="T59" fmla="*/ 514 h 720"/>
              <a:gd name="T60" fmla="*/ 101 w 720"/>
              <a:gd name="T61" fmla="*/ 530 h 720"/>
              <a:gd name="T62" fmla="*/ 102 w 720"/>
              <a:gd name="T63" fmla="*/ 530 h 720"/>
              <a:gd name="T64" fmla="*/ 178 w 720"/>
              <a:gd name="T65" fmla="*/ 453 h 720"/>
              <a:gd name="T66" fmla="*/ 102 w 720"/>
              <a:gd name="T67" fmla="*/ 377 h 720"/>
              <a:gd name="T68" fmla="*/ 101 w 720"/>
              <a:gd name="T69" fmla="*/ 377 h 720"/>
              <a:gd name="T70" fmla="*/ 61 w 720"/>
              <a:gd name="T71" fmla="*/ 393 h 720"/>
              <a:gd name="T72" fmla="*/ 28 w 720"/>
              <a:gd name="T73" fmla="*/ 416 h 720"/>
              <a:gd name="T74" fmla="*/ 1 w 720"/>
              <a:gd name="T75" fmla="*/ 373 h 720"/>
              <a:gd name="T76" fmla="*/ 0 w 720"/>
              <a:gd name="T77" fmla="*/ 364 h 720"/>
              <a:gd name="T78" fmla="*/ 0 w 720"/>
              <a:gd name="T79" fmla="*/ 178 h 720"/>
              <a:gd name="T80" fmla="*/ 185 w 720"/>
              <a:gd name="T81" fmla="*/ 178 h 720"/>
              <a:gd name="T82" fmla="*/ 194 w 720"/>
              <a:gd name="T83" fmla="*/ 177 h 720"/>
              <a:gd name="T84" fmla="*/ 215 w 720"/>
              <a:gd name="T85" fmla="*/ 117 h 720"/>
              <a:gd name="T86" fmla="*/ 198 w 720"/>
              <a:gd name="T87" fmla="*/ 77 h 720"/>
              <a:gd name="T88" fmla="*/ 275 w 720"/>
              <a:gd name="T89" fmla="*/ 0 h 720"/>
              <a:gd name="T90" fmla="*/ 352 w 720"/>
              <a:gd name="T91" fmla="*/ 77 h 720"/>
              <a:gd name="T92" fmla="*/ 335 w 720"/>
              <a:gd name="T93" fmla="*/ 117 h 720"/>
              <a:gd name="T94" fmla="*/ 356 w 720"/>
              <a:gd name="T95" fmla="*/ 177 h 720"/>
              <a:gd name="T96" fmla="*/ 365 w 720"/>
              <a:gd name="T97" fmla="*/ 178 h 720"/>
              <a:gd name="T98" fmla="*/ 542 w 720"/>
              <a:gd name="T99" fmla="*/ 178 h 720"/>
              <a:gd name="T100" fmla="*/ 542 w 720"/>
              <a:gd name="T101" fmla="*/ 364 h 720"/>
              <a:gd name="T102" fmla="*/ 543 w 720"/>
              <a:gd name="T103" fmla="*/ 374 h 720"/>
              <a:gd name="T104" fmla="*/ 578 w 720"/>
              <a:gd name="T105" fmla="*/ 424 h 720"/>
              <a:gd name="T106" fmla="*/ 610 w 720"/>
              <a:gd name="T107" fmla="*/ 406 h 720"/>
              <a:gd name="T108" fmla="*/ 617 w 720"/>
              <a:gd name="T109" fmla="*/ 399 h 720"/>
              <a:gd name="T110" fmla="*/ 651 w 720"/>
              <a:gd name="T111" fmla="*/ 385 h 720"/>
              <a:gd name="T112" fmla="*/ 652 w 720"/>
              <a:gd name="T113" fmla="*/ 385 h 720"/>
              <a:gd name="T114" fmla="*/ 720 w 720"/>
              <a:gd name="T115" fmla="*/ 453 h 7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720" h="720">
                <a:moveTo>
                  <a:pt x="720" y="453"/>
                </a:moveTo>
                <a:cubicBezTo>
                  <a:pt x="720" y="491"/>
                  <a:pt x="690" y="522"/>
                  <a:pt x="652" y="522"/>
                </a:cubicBezTo>
                <a:cubicBezTo>
                  <a:pt x="652" y="522"/>
                  <a:pt x="652" y="522"/>
                  <a:pt x="652" y="522"/>
                </a:cubicBezTo>
                <a:cubicBezTo>
                  <a:pt x="650" y="522"/>
                  <a:pt x="645" y="522"/>
                  <a:pt x="639" y="520"/>
                </a:cubicBezTo>
                <a:cubicBezTo>
                  <a:pt x="633" y="518"/>
                  <a:pt x="625" y="514"/>
                  <a:pt x="617" y="507"/>
                </a:cubicBezTo>
                <a:cubicBezTo>
                  <a:pt x="615" y="505"/>
                  <a:pt x="612" y="503"/>
                  <a:pt x="610" y="501"/>
                </a:cubicBezTo>
                <a:cubicBezTo>
                  <a:pt x="600" y="492"/>
                  <a:pt x="590" y="482"/>
                  <a:pt x="578" y="482"/>
                </a:cubicBezTo>
                <a:cubicBezTo>
                  <a:pt x="557" y="482"/>
                  <a:pt x="549" y="509"/>
                  <a:pt x="543" y="532"/>
                </a:cubicBezTo>
                <a:cubicBezTo>
                  <a:pt x="542" y="536"/>
                  <a:pt x="542" y="539"/>
                  <a:pt x="542" y="543"/>
                </a:cubicBezTo>
                <a:cubicBezTo>
                  <a:pt x="542" y="720"/>
                  <a:pt x="542" y="720"/>
                  <a:pt x="542" y="720"/>
                </a:cubicBezTo>
                <a:cubicBezTo>
                  <a:pt x="542" y="720"/>
                  <a:pt x="542" y="720"/>
                  <a:pt x="542" y="720"/>
                </a:cubicBezTo>
                <a:cubicBezTo>
                  <a:pt x="542" y="720"/>
                  <a:pt x="542" y="720"/>
                  <a:pt x="542" y="720"/>
                </a:cubicBezTo>
                <a:cubicBezTo>
                  <a:pt x="365" y="720"/>
                  <a:pt x="365" y="720"/>
                  <a:pt x="365" y="720"/>
                </a:cubicBezTo>
                <a:cubicBezTo>
                  <a:pt x="362" y="720"/>
                  <a:pt x="360" y="720"/>
                  <a:pt x="358" y="719"/>
                </a:cubicBezTo>
                <a:cubicBezTo>
                  <a:pt x="326" y="712"/>
                  <a:pt x="322" y="704"/>
                  <a:pt x="321" y="702"/>
                </a:cubicBezTo>
                <a:cubicBezTo>
                  <a:pt x="319" y="697"/>
                  <a:pt x="328" y="687"/>
                  <a:pt x="335" y="680"/>
                </a:cubicBezTo>
                <a:cubicBezTo>
                  <a:pt x="337" y="678"/>
                  <a:pt x="340" y="675"/>
                  <a:pt x="342" y="673"/>
                </a:cubicBezTo>
                <a:cubicBezTo>
                  <a:pt x="360" y="652"/>
                  <a:pt x="360" y="630"/>
                  <a:pt x="360" y="627"/>
                </a:cubicBezTo>
                <a:cubicBezTo>
                  <a:pt x="360" y="580"/>
                  <a:pt x="322" y="542"/>
                  <a:pt x="275" y="542"/>
                </a:cubicBezTo>
                <a:cubicBezTo>
                  <a:pt x="228" y="542"/>
                  <a:pt x="190" y="580"/>
                  <a:pt x="190" y="627"/>
                </a:cubicBezTo>
                <a:cubicBezTo>
                  <a:pt x="190" y="630"/>
                  <a:pt x="190" y="652"/>
                  <a:pt x="208" y="673"/>
                </a:cubicBezTo>
                <a:cubicBezTo>
                  <a:pt x="210" y="675"/>
                  <a:pt x="213" y="678"/>
                  <a:pt x="215" y="680"/>
                </a:cubicBezTo>
                <a:cubicBezTo>
                  <a:pt x="222" y="687"/>
                  <a:pt x="231" y="697"/>
                  <a:pt x="229" y="702"/>
                </a:cubicBezTo>
                <a:cubicBezTo>
                  <a:pt x="229" y="704"/>
                  <a:pt x="224" y="712"/>
                  <a:pt x="192" y="719"/>
                </a:cubicBezTo>
                <a:cubicBezTo>
                  <a:pt x="190" y="720"/>
                  <a:pt x="188" y="720"/>
                  <a:pt x="185" y="720"/>
                </a:cubicBezTo>
                <a:cubicBezTo>
                  <a:pt x="0" y="720"/>
                  <a:pt x="0" y="720"/>
                  <a:pt x="0" y="720"/>
                </a:cubicBezTo>
                <a:cubicBezTo>
                  <a:pt x="0" y="543"/>
                  <a:pt x="0" y="543"/>
                  <a:pt x="0" y="543"/>
                </a:cubicBezTo>
                <a:cubicBezTo>
                  <a:pt x="0" y="540"/>
                  <a:pt x="0" y="537"/>
                  <a:pt x="1" y="534"/>
                </a:cubicBezTo>
                <a:cubicBezTo>
                  <a:pt x="9" y="501"/>
                  <a:pt x="18" y="491"/>
                  <a:pt x="28" y="491"/>
                </a:cubicBezTo>
                <a:cubicBezTo>
                  <a:pt x="39" y="491"/>
                  <a:pt x="51" y="505"/>
                  <a:pt x="61" y="514"/>
                </a:cubicBezTo>
                <a:cubicBezTo>
                  <a:pt x="79" y="529"/>
                  <a:pt x="97" y="530"/>
                  <a:pt x="101" y="530"/>
                </a:cubicBezTo>
                <a:cubicBezTo>
                  <a:pt x="101" y="530"/>
                  <a:pt x="102" y="530"/>
                  <a:pt x="102" y="530"/>
                </a:cubicBezTo>
                <a:cubicBezTo>
                  <a:pt x="144" y="530"/>
                  <a:pt x="178" y="496"/>
                  <a:pt x="178" y="453"/>
                </a:cubicBezTo>
                <a:cubicBezTo>
                  <a:pt x="178" y="411"/>
                  <a:pt x="144" y="377"/>
                  <a:pt x="102" y="377"/>
                </a:cubicBezTo>
                <a:cubicBezTo>
                  <a:pt x="102" y="377"/>
                  <a:pt x="101" y="377"/>
                  <a:pt x="101" y="377"/>
                </a:cubicBezTo>
                <a:cubicBezTo>
                  <a:pt x="97" y="377"/>
                  <a:pt x="79" y="378"/>
                  <a:pt x="61" y="393"/>
                </a:cubicBezTo>
                <a:cubicBezTo>
                  <a:pt x="51" y="402"/>
                  <a:pt x="39" y="416"/>
                  <a:pt x="28" y="416"/>
                </a:cubicBezTo>
                <a:cubicBezTo>
                  <a:pt x="18" y="416"/>
                  <a:pt x="9" y="406"/>
                  <a:pt x="1" y="373"/>
                </a:cubicBezTo>
                <a:cubicBezTo>
                  <a:pt x="0" y="370"/>
                  <a:pt x="0" y="367"/>
                  <a:pt x="0" y="364"/>
                </a:cubicBezTo>
                <a:cubicBezTo>
                  <a:pt x="0" y="178"/>
                  <a:pt x="0" y="178"/>
                  <a:pt x="0" y="178"/>
                </a:cubicBezTo>
                <a:cubicBezTo>
                  <a:pt x="185" y="178"/>
                  <a:pt x="185" y="178"/>
                  <a:pt x="185" y="178"/>
                </a:cubicBezTo>
                <a:cubicBezTo>
                  <a:pt x="188" y="178"/>
                  <a:pt x="191" y="178"/>
                  <a:pt x="194" y="177"/>
                </a:cubicBezTo>
                <a:cubicBezTo>
                  <a:pt x="266" y="161"/>
                  <a:pt x="232" y="137"/>
                  <a:pt x="215" y="117"/>
                </a:cubicBezTo>
                <a:cubicBezTo>
                  <a:pt x="197" y="97"/>
                  <a:pt x="198" y="77"/>
                  <a:pt x="198" y="77"/>
                </a:cubicBezTo>
                <a:cubicBezTo>
                  <a:pt x="198" y="34"/>
                  <a:pt x="233" y="0"/>
                  <a:pt x="275" y="0"/>
                </a:cubicBezTo>
                <a:cubicBezTo>
                  <a:pt x="317" y="0"/>
                  <a:pt x="352" y="34"/>
                  <a:pt x="352" y="77"/>
                </a:cubicBezTo>
                <a:cubicBezTo>
                  <a:pt x="352" y="77"/>
                  <a:pt x="353" y="97"/>
                  <a:pt x="335" y="117"/>
                </a:cubicBezTo>
                <a:cubicBezTo>
                  <a:pt x="318" y="137"/>
                  <a:pt x="285" y="161"/>
                  <a:pt x="356" y="177"/>
                </a:cubicBezTo>
                <a:cubicBezTo>
                  <a:pt x="359" y="178"/>
                  <a:pt x="362" y="178"/>
                  <a:pt x="365" y="178"/>
                </a:cubicBezTo>
                <a:cubicBezTo>
                  <a:pt x="542" y="178"/>
                  <a:pt x="542" y="178"/>
                  <a:pt x="542" y="178"/>
                </a:cubicBezTo>
                <a:cubicBezTo>
                  <a:pt x="542" y="364"/>
                  <a:pt x="542" y="364"/>
                  <a:pt x="542" y="364"/>
                </a:cubicBezTo>
                <a:cubicBezTo>
                  <a:pt x="542" y="367"/>
                  <a:pt x="542" y="371"/>
                  <a:pt x="543" y="374"/>
                </a:cubicBezTo>
                <a:cubicBezTo>
                  <a:pt x="549" y="398"/>
                  <a:pt x="557" y="424"/>
                  <a:pt x="578" y="424"/>
                </a:cubicBezTo>
                <a:cubicBezTo>
                  <a:pt x="590" y="424"/>
                  <a:pt x="600" y="415"/>
                  <a:pt x="610" y="406"/>
                </a:cubicBezTo>
                <a:cubicBezTo>
                  <a:pt x="612" y="403"/>
                  <a:pt x="615" y="401"/>
                  <a:pt x="617" y="399"/>
                </a:cubicBezTo>
                <a:cubicBezTo>
                  <a:pt x="633" y="386"/>
                  <a:pt x="648" y="385"/>
                  <a:pt x="651" y="385"/>
                </a:cubicBezTo>
                <a:cubicBezTo>
                  <a:pt x="652" y="385"/>
                  <a:pt x="652" y="385"/>
                  <a:pt x="652" y="385"/>
                </a:cubicBezTo>
                <a:cubicBezTo>
                  <a:pt x="690" y="385"/>
                  <a:pt x="720" y="416"/>
                  <a:pt x="720" y="453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71" tIns="34285" rIns="68571" bIns="34285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dirty="0">
              <a:solidFill>
                <a:schemeClr val="lt1"/>
              </a:solidFill>
              <a:latin typeface="微软雅黑" panose="020B0503020204020204" pitchFamily="34" charset="-122"/>
            </a:endParaRPr>
          </a:p>
        </p:txBody>
      </p:sp>
      <p:sp>
        <p:nvSpPr>
          <p:cNvPr id="77925" name="Freeform 322"/>
          <p:cNvSpPr/>
          <p:nvPr/>
        </p:nvSpPr>
        <p:spPr bwMode="auto">
          <a:xfrm>
            <a:off x="1557655" y="5312410"/>
            <a:ext cx="289560" cy="274320"/>
          </a:xfrm>
          <a:custGeom>
            <a:avLst/>
            <a:gdLst>
              <a:gd name="T0" fmla="*/ 2147483646 w 287"/>
              <a:gd name="T1" fmla="*/ 2147483646 h 287"/>
              <a:gd name="T2" fmla="*/ 2147483646 w 287"/>
              <a:gd name="T3" fmla="*/ 2147483646 h 287"/>
              <a:gd name="T4" fmla="*/ 2147483646 w 287"/>
              <a:gd name="T5" fmla="*/ 2147483646 h 287"/>
              <a:gd name="T6" fmla="*/ 2147483646 w 287"/>
              <a:gd name="T7" fmla="*/ 2147483646 h 287"/>
              <a:gd name="T8" fmla="*/ 2147483646 w 287"/>
              <a:gd name="T9" fmla="*/ 2147483646 h 287"/>
              <a:gd name="T10" fmla="*/ 2147483646 w 287"/>
              <a:gd name="T11" fmla="*/ 2147483646 h 287"/>
              <a:gd name="T12" fmla="*/ 2147483646 w 287"/>
              <a:gd name="T13" fmla="*/ 2147483646 h 287"/>
              <a:gd name="T14" fmla="*/ 2147483646 w 287"/>
              <a:gd name="T15" fmla="*/ 2147483646 h 287"/>
              <a:gd name="T16" fmla="*/ 2147483646 w 287"/>
              <a:gd name="T17" fmla="*/ 2147483646 h 287"/>
              <a:gd name="T18" fmla="*/ 2147483646 w 287"/>
              <a:gd name="T19" fmla="*/ 2147483646 h 287"/>
              <a:gd name="T20" fmla="*/ 2147483646 w 287"/>
              <a:gd name="T21" fmla="*/ 2147483646 h 287"/>
              <a:gd name="T22" fmla="*/ 2147483646 w 287"/>
              <a:gd name="T23" fmla="*/ 0 h 287"/>
              <a:gd name="T24" fmla="*/ 2147483646 w 287"/>
              <a:gd name="T25" fmla="*/ 2147483646 h 287"/>
              <a:gd name="T26" fmla="*/ 2147483646 w 287"/>
              <a:gd name="T27" fmla="*/ 2147483646 h 287"/>
              <a:gd name="T28" fmla="*/ 2147483646 w 287"/>
              <a:gd name="T29" fmla="*/ 2147483646 h 287"/>
              <a:gd name="T30" fmla="*/ 2147483646 w 287"/>
              <a:gd name="T31" fmla="*/ 2147483646 h 287"/>
              <a:gd name="T32" fmla="*/ 2147483646 w 287"/>
              <a:gd name="T33" fmla="*/ 2147483646 h 287"/>
              <a:gd name="T34" fmla="*/ 2147483646 w 287"/>
              <a:gd name="T35" fmla="*/ 2147483646 h 287"/>
              <a:gd name="T36" fmla="*/ 2147483646 w 287"/>
              <a:gd name="T37" fmla="*/ 2147483646 h 287"/>
              <a:gd name="T38" fmla="*/ 2147483646 w 287"/>
              <a:gd name="T39" fmla="*/ 2147483646 h 287"/>
              <a:gd name="T40" fmla="*/ 2147483646 w 287"/>
              <a:gd name="T41" fmla="*/ 2147483646 h 287"/>
              <a:gd name="T42" fmla="*/ 2147483646 w 287"/>
              <a:gd name="T43" fmla="*/ 2147483646 h 287"/>
              <a:gd name="T44" fmla="*/ 2147483646 w 287"/>
              <a:gd name="T45" fmla="*/ 2147483646 h 287"/>
              <a:gd name="T46" fmla="*/ 0 w 287"/>
              <a:gd name="T47" fmla="*/ 2147483646 h 287"/>
              <a:gd name="T48" fmla="*/ 0 w 287"/>
              <a:gd name="T49" fmla="*/ 2147483646 h 287"/>
              <a:gd name="T50" fmla="*/ 2147483646 w 287"/>
              <a:gd name="T51" fmla="*/ 2147483646 h 287"/>
              <a:gd name="T52" fmla="*/ 2147483646 w 287"/>
              <a:gd name="T53" fmla="*/ 2147483646 h 287"/>
              <a:gd name="T54" fmla="*/ 2147483646 w 287"/>
              <a:gd name="T55" fmla="*/ 2147483646 h 287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0" t="0" r="r" b="b"/>
            <a:pathLst>
              <a:path w="287" h="287">
                <a:moveTo>
                  <a:pt x="249" y="220"/>
                </a:moveTo>
                <a:cubicBezTo>
                  <a:pt x="230" y="212"/>
                  <a:pt x="208" y="196"/>
                  <a:pt x="168" y="191"/>
                </a:cubicBezTo>
                <a:cubicBezTo>
                  <a:pt x="180" y="181"/>
                  <a:pt x="186" y="162"/>
                  <a:pt x="196" y="136"/>
                </a:cubicBezTo>
                <a:cubicBezTo>
                  <a:pt x="196" y="136"/>
                  <a:pt x="196" y="135"/>
                  <a:pt x="196" y="135"/>
                </a:cubicBezTo>
                <a:cubicBezTo>
                  <a:pt x="199" y="135"/>
                  <a:pt x="201" y="135"/>
                  <a:pt x="203" y="134"/>
                </a:cubicBezTo>
                <a:cubicBezTo>
                  <a:pt x="208" y="131"/>
                  <a:pt x="211" y="115"/>
                  <a:pt x="211" y="107"/>
                </a:cubicBezTo>
                <a:cubicBezTo>
                  <a:pt x="211" y="95"/>
                  <a:pt x="205" y="96"/>
                  <a:pt x="205" y="96"/>
                </a:cubicBezTo>
                <a:cubicBezTo>
                  <a:pt x="205" y="96"/>
                  <a:pt x="205" y="96"/>
                  <a:pt x="205" y="96"/>
                </a:cubicBezTo>
                <a:cubicBezTo>
                  <a:pt x="205" y="95"/>
                  <a:pt x="205" y="94"/>
                  <a:pt x="205" y="93"/>
                </a:cubicBezTo>
                <a:cubicBezTo>
                  <a:pt x="205" y="83"/>
                  <a:pt x="207" y="64"/>
                  <a:pt x="204" y="54"/>
                </a:cubicBezTo>
                <a:cubicBezTo>
                  <a:pt x="200" y="39"/>
                  <a:pt x="194" y="26"/>
                  <a:pt x="183" y="22"/>
                </a:cubicBezTo>
                <a:cubicBezTo>
                  <a:pt x="169" y="16"/>
                  <a:pt x="149" y="0"/>
                  <a:pt x="143" y="0"/>
                </a:cubicBezTo>
                <a:cubicBezTo>
                  <a:pt x="135" y="0"/>
                  <a:pt x="115" y="16"/>
                  <a:pt x="103" y="22"/>
                </a:cubicBezTo>
                <a:cubicBezTo>
                  <a:pt x="93" y="27"/>
                  <a:pt x="86" y="39"/>
                  <a:pt x="82" y="54"/>
                </a:cubicBezTo>
                <a:cubicBezTo>
                  <a:pt x="79" y="64"/>
                  <a:pt x="81" y="82"/>
                  <a:pt x="81" y="93"/>
                </a:cubicBezTo>
                <a:cubicBezTo>
                  <a:pt x="81" y="94"/>
                  <a:pt x="81" y="95"/>
                  <a:pt x="81" y="96"/>
                </a:cubicBezTo>
                <a:cubicBezTo>
                  <a:pt x="81" y="96"/>
                  <a:pt x="81" y="96"/>
                  <a:pt x="81" y="96"/>
                </a:cubicBezTo>
                <a:cubicBezTo>
                  <a:pt x="81" y="96"/>
                  <a:pt x="75" y="95"/>
                  <a:pt x="75" y="107"/>
                </a:cubicBezTo>
                <a:cubicBezTo>
                  <a:pt x="75" y="115"/>
                  <a:pt x="78" y="131"/>
                  <a:pt x="83" y="134"/>
                </a:cubicBezTo>
                <a:cubicBezTo>
                  <a:pt x="85" y="135"/>
                  <a:pt x="87" y="135"/>
                  <a:pt x="89" y="135"/>
                </a:cubicBezTo>
                <a:cubicBezTo>
                  <a:pt x="89" y="135"/>
                  <a:pt x="90" y="136"/>
                  <a:pt x="90" y="136"/>
                </a:cubicBezTo>
                <a:cubicBezTo>
                  <a:pt x="100" y="163"/>
                  <a:pt x="105" y="182"/>
                  <a:pt x="118" y="191"/>
                </a:cubicBezTo>
                <a:cubicBezTo>
                  <a:pt x="78" y="196"/>
                  <a:pt x="56" y="212"/>
                  <a:pt x="38" y="220"/>
                </a:cubicBezTo>
                <a:cubicBezTo>
                  <a:pt x="0" y="237"/>
                  <a:pt x="0" y="256"/>
                  <a:pt x="0" y="256"/>
                </a:cubicBezTo>
                <a:cubicBezTo>
                  <a:pt x="0" y="287"/>
                  <a:pt x="0" y="287"/>
                  <a:pt x="0" y="287"/>
                </a:cubicBezTo>
                <a:cubicBezTo>
                  <a:pt x="287" y="287"/>
                  <a:pt x="287" y="287"/>
                  <a:pt x="287" y="287"/>
                </a:cubicBezTo>
                <a:cubicBezTo>
                  <a:pt x="287" y="256"/>
                  <a:pt x="287" y="256"/>
                  <a:pt x="287" y="256"/>
                </a:cubicBezTo>
                <a:cubicBezTo>
                  <a:pt x="287" y="256"/>
                  <a:pt x="287" y="237"/>
                  <a:pt x="249" y="220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5221605" y="2454910"/>
            <a:ext cx="88372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>
              <a:lnSpc>
                <a:spcPct val="150000"/>
              </a:lnSpc>
            </a:pPr>
            <a:r>
              <a:rPr lang="zh-CN" altLang="zh-CN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在思途，你学会的不仅仅是编程技术，</a:t>
            </a:r>
          </a:p>
          <a:p>
            <a:pPr latinLnBrk="0">
              <a:lnSpc>
                <a:spcPct val="150000"/>
              </a:lnSpc>
            </a:pPr>
            <a:r>
              <a:rPr lang="zh-CN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学习的方式方法，解决问题的方式方法</a:t>
            </a:r>
          </a:p>
        </p:txBody>
      </p:sp>
    </p:spTree>
    <p:extLst>
      <p:ext uri="{BB962C8B-B14F-4D97-AF65-F5344CB8AC3E}">
        <p14:creationId xmlns:p14="http://schemas.microsoft.com/office/powerpoint/2010/main" val="331871211"/>
      </p:ext>
    </p:extLst>
  </p:cSld>
  <p:clrMapOvr>
    <a:masterClrMapping/>
  </p:clrMapOvr>
  <p:transition spd="slow">
    <p:randomBa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779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60" grpId="0" bldLvl="0" animBg="1"/>
      <p:bldP spid="61" grpId="0" bldLvl="0" animBg="1"/>
      <p:bldP spid="62" grpId="0" bldLvl="0" animBg="1"/>
      <p:bldP spid="63" grpId="0" bldLvl="0" animBg="1"/>
      <p:bldP spid="77925" grpId="0" animBg="1"/>
      <p:bldP spid="1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391477" y="391888"/>
            <a:ext cx="4416491" cy="697627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r>
              <a:rPr lang="zh-CN" altLang="zh-CN" sz="3700" dirty="0">
                <a:solidFill>
                  <a:schemeClr val="bg1"/>
                </a:solidFill>
              </a:rPr>
              <a:t>能力提升阶段</a:t>
            </a:r>
            <a:r>
              <a:rPr lang="zh-CN" altLang="en-US" sz="3700" dirty="0">
                <a:solidFill>
                  <a:schemeClr val="bg1"/>
                </a:solidFill>
              </a:rPr>
              <a:t>：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425" y="581025"/>
            <a:ext cx="10363200" cy="569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25569108"/>
      </p:ext>
    </p:extLst>
  </p:cSld>
  <p:clrMapOvr>
    <a:masterClrMapping/>
  </p:clrMapOvr>
  <p:transition spd="slow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平行四边形 3"/>
          <p:cNvSpPr>
            <a:spLocks noChangeArrowheads="1"/>
          </p:cNvSpPr>
          <p:nvPr/>
        </p:nvSpPr>
        <p:spPr bwMode="auto">
          <a:xfrm>
            <a:off x="603250" y="363538"/>
            <a:ext cx="11588750" cy="550862"/>
          </a:xfrm>
          <a:prstGeom prst="parallelogram">
            <a:avLst>
              <a:gd name="adj" fmla="val 41491"/>
            </a:avLst>
          </a:prstGeom>
          <a:solidFill>
            <a:srgbClr val="40404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28675" name="平行四边形 4"/>
          <p:cNvSpPr>
            <a:spLocks noChangeArrowheads="1"/>
          </p:cNvSpPr>
          <p:nvPr/>
        </p:nvSpPr>
        <p:spPr bwMode="auto">
          <a:xfrm>
            <a:off x="6350" y="363538"/>
            <a:ext cx="752475" cy="550862"/>
          </a:xfrm>
          <a:prstGeom prst="parallelogram">
            <a:avLst>
              <a:gd name="adj" fmla="val 41517"/>
            </a:avLst>
          </a:pr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28677" name="矩形 6"/>
          <p:cNvSpPr>
            <a:spLocks noChangeArrowheads="1"/>
          </p:cNvSpPr>
          <p:nvPr/>
        </p:nvSpPr>
        <p:spPr bwMode="auto">
          <a:xfrm>
            <a:off x="817880" y="424180"/>
            <a:ext cx="501332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常见问题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编程学习七大误区</a:t>
            </a:r>
          </a:p>
        </p:txBody>
      </p:sp>
      <p:sp>
        <p:nvSpPr>
          <p:cNvPr id="30" name="矩形 29"/>
          <p:cNvSpPr/>
          <p:nvPr/>
        </p:nvSpPr>
        <p:spPr>
          <a:xfrm>
            <a:off x="1113155" y="1339220"/>
            <a:ext cx="914400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indent="0">
              <a:buFont typeface="+mj-lt"/>
              <a:buNone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一、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没有执行，就没有发言权</a:t>
            </a:r>
            <a:endParaRPr lang="zh-CN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113155" y="2259330"/>
            <a:ext cx="8361045" cy="1025525"/>
          </a:xfrm>
          <a:prstGeom prst="rect">
            <a:avLst/>
          </a:prstGeom>
          <a:noFill/>
        </p:spPr>
        <p:txBody>
          <a:bodyPr wrap="square" lIns="756000" tIns="144000" rIns="144000" bIns="144000" numCol="1" rtlCol="0" anchor="ctr">
            <a:spAutoFit/>
          </a:bodyPr>
          <a:lstStyle/>
          <a:p>
            <a:pPr algn="l">
              <a:lnSpc>
                <a:spcPct val="200000"/>
              </a:lnSpc>
            </a:pPr>
            <a:r>
              <a: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</a:rPr>
              <a:t>学习新知识想把这部分的理论全部掌握之后再去实践。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113154" y="3585612"/>
            <a:ext cx="9144000" cy="1764030"/>
          </a:xfrm>
          <a:prstGeom prst="rect">
            <a:avLst/>
          </a:prstGeom>
          <a:noFill/>
        </p:spPr>
        <p:txBody>
          <a:bodyPr wrap="square" lIns="756000" tIns="144000" rIns="144000" bIns="144000" numCol="1" rtlCol="0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正确方法</a:t>
            </a:r>
            <a:r>
              <a:rPr lang="zh-CN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在了解理论之后立即去实践，实践驱动理论学习，理论掌握的扎实不容易忘记。</a:t>
            </a:r>
          </a:p>
        </p:txBody>
      </p:sp>
    </p:spTree>
    <p:extLst>
      <p:ext uri="{BB962C8B-B14F-4D97-AF65-F5344CB8AC3E}">
        <p14:creationId xmlns:p14="http://schemas.microsoft.com/office/powerpoint/2010/main" val="244349844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平行四边形 3"/>
          <p:cNvSpPr>
            <a:spLocks noChangeArrowheads="1"/>
          </p:cNvSpPr>
          <p:nvPr/>
        </p:nvSpPr>
        <p:spPr bwMode="auto">
          <a:xfrm>
            <a:off x="603250" y="363538"/>
            <a:ext cx="11588750" cy="550862"/>
          </a:xfrm>
          <a:prstGeom prst="parallelogram">
            <a:avLst>
              <a:gd name="adj" fmla="val 41491"/>
            </a:avLst>
          </a:prstGeom>
          <a:solidFill>
            <a:srgbClr val="40404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28675" name="平行四边形 4"/>
          <p:cNvSpPr>
            <a:spLocks noChangeArrowheads="1"/>
          </p:cNvSpPr>
          <p:nvPr/>
        </p:nvSpPr>
        <p:spPr bwMode="auto">
          <a:xfrm>
            <a:off x="6350" y="363538"/>
            <a:ext cx="752475" cy="550862"/>
          </a:xfrm>
          <a:prstGeom prst="parallelogram">
            <a:avLst>
              <a:gd name="adj" fmla="val 41517"/>
            </a:avLst>
          </a:pr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28677" name="矩形 6"/>
          <p:cNvSpPr>
            <a:spLocks noChangeArrowheads="1"/>
          </p:cNvSpPr>
          <p:nvPr/>
        </p:nvSpPr>
        <p:spPr bwMode="auto">
          <a:xfrm>
            <a:off x="817880" y="424180"/>
            <a:ext cx="501332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常见问题</a:t>
            </a:r>
            <a:r>
              <a:rPr lang="en-US" altLang="zh-CN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编程学习七大误区</a:t>
            </a:r>
          </a:p>
        </p:txBody>
      </p:sp>
      <p:sp>
        <p:nvSpPr>
          <p:cNvPr id="30" name="矩形 29"/>
          <p:cNvSpPr/>
          <p:nvPr/>
        </p:nvSpPr>
        <p:spPr>
          <a:xfrm>
            <a:off x="1113155" y="1339220"/>
            <a:ext cx="914400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indent="0">
              <a:buFont typeface="+mj-lt"/>
              <a:buNone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二、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不要善于做笔记，作总结</a:t>
            </a:r>
            <a:endParaRPr lang="zh-CN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113155" y="2074863"/>
            <a:ext cx="10655300" cy="1394460"/>
          </a:xfrm>
          <a:prstGeom prst="rect">
            <a:avLst/>
          </a:prstGeom>
          <a:noFill/>
        </p:spPr>
        <p:txBody>
          <a:bodyPr wrap="square" lIns="756000" tIns="144000" rIns="144000" bIns="144000" numCol="1" rtlCol="0" anchor="ctr">
            <a:spAutoFit/>
          </a:bodyPr>
          <a:lstStyle/>
          <a:p>
            <a:pPr algn="l" latinLnBrk="0">
              <a:lnSpc>
                <a:spcPct val="150000"/>
              </a:lnSpc>
            </a:pPr>
            <a:r>
              <a: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好记性不如赖笔头，前端知识繁杂多样，不可能完全记住。你今天看的东西，到了明天你会忘得一干二净，还得重头再来复习</a:t>
            </a:r>
            <a:r>
              <a: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</a:rPr>
              <a:t>。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113155" y="4113848"/>
            <a:ext cx="10833735" cy="1394460"/>
          </a:xfrm>
          <a:prstGeom prst="rect">
            <a:avLst/>
          </a:prstGeom>
          <a:noFill/>
        </p:spPr>
        <p:txBody>
          <a:bodyPr wrap="square" lIns="756000" tIns="144000" rIns="144000" bIns="144000" numCol="1" rtlCol="0" anchor="ctr">
            <a:spAutoFit/>
          </a:bodyPr>
          <a:lstStyle/>
          <a:p>
            <a:pPr latinLnBrk="0">
              <a:lnSpc>
                <a:spcPct val="150000"/>
              </a:lnSpc>
            </a:pPr>
            <a:r>
              <a:rPr lang="zh-CN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正确方法</a:t>
            </a:r>
            <a:r>
              <a:rPr lang="zh-CN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每一个人准备一个笔记本，将课堂上的知识点，记录下来，要把每天学到的知识，看完后，串一下，这样才能记得牢。</a:t>
            </a:r>
            <a:endParaRPr lang="zh-CN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0345302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平行四边形 3"/>
          <p:cNvSpPr>
            <a:spLocks noChangeArrowheads="1"/>
          </p:cNvSpPr>
          <p:nvPr/>
        </p:nvSpPr>
        <p:spPr bwMode="auto">
          <a:xfrm>
            <a:off x="603250" y="363538"/>
            <a:ext cx="11588750" cy="550862"/>
          </a:xfrm>
          <a:prstGeom prst="parallelogram">
            <a:avLst>
              <a:gd name="adj" fmla="val 41491"/>
            </a:avLst>
          </a:prstGeom>
          <a:solidFill>
            <a:srgbClr val="40404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28675" name="平行四边形 4"/>
          <p:cNvSpPr>
            <a:spLocks noChangeArrowheads="1"/>
          </p:cNvSpPr>
          <p:nvPr/>
        </p:nvSpPr>
        <p:spPr bwMode="auto">
          <a:xfrm>
            <a:off x="6350" y="363538"/>
            <a:ext cx="752475" cy="550862"/>
          </a:xfrm>
          <a:prstGeom prst="parallelogram">
            <a:avLst>
              <a:gd name="adj" fmla="val 41517"/>
            </a:avLst>
          </a:pr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28677" name="矩形 6"/>
          <p:cNvSpPr>
            <a:spLocks noChangeArrowheads="1"/>
          </p:cNvSpPr>
          <p:nvPr/>
        </p:nvSpPr>
        <p:spPr bwMode="auto">
          <a:xfrm>
            <a:off x="817880" y="424180"/>
            <a:ext cx="501332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常见问题</a:t>
            </a:r>
            <a:r>
              <a:rPr lang="en-US" altLang="zh-CN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编程学习七大误区</a:t>
            </a:r>
          </a:p>
        </p:txBody>
      </p:sp>
      <p:sp>
        <p:nvSpPr>
          <p:cNvPr id="30" name="矩形 29"/>
          <p:cNvSpPr/>
          <p:nvPr/>
        </p:nvSpPr>
        <p:spPr>
          <a:xfrm>
            <a:off x="1113155" y="1339215"/>
            <a:ext cx="1053147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indent="0">
              <a:buFont typeface="+mj-lt"/>
              <a:buNone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三、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不善于思考</a:t>
            </a:r>
            <a:endParaRPr lang="zh-CN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113155" y="2074863"/>
            <a:ext cx="10655300" cy="1394460"/>
          </a:xfrm>
          <a:prstGeom prst="rect">
            <a:avLst/>
          </a:prstGeom>
          <a:noFill/>
        </p:spPr>
        <p:txBody>
          <a:bodyPr wrap="square" lIns="756000" tIns="144000" rIns="144000" bIns="144000" numCol="1" rtlCol="0" anchor="ctr">
            <a:spAutoFit/>
          </a:bodyPr>
          <a:lstStyle/>
          <a:p>
            <a:pPr latinLnBrk="0">
              <a:lnSpc>
                <a:spcPct val="150000"/>
              </a:lnSpc>
            </a:pPr>
            <a:r>
              <a: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遇到问题，本来百度就可以解决这个问题，结果问别人，别人再查看代码，理解思路流程，浪费大量的时间精力。</a:t>
            </a:r>
            <a:endParaRPr lang="zh-CN" altLang="en-US" sz="2400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113155" y="3559811"/>
            <a:ext cx="10833735" cy="2502535"/>
          </a:xfrm>
          <a:prstGeom prst="rect">
            <a:avLst/>
          </a:prstGeom>
          <a:noFill/>
        </p:spPr>
        <p:txBody>
          <a:bodyPr wrap="square" lIns="756000" tIns="144000" rIns="144000" bIns="144000" numCol="1" rtlCol="0" anchor="ctr">
            <a:spAutoFit/>
          </a:bodyPr>
          <a:lstStyle/>
          <a:p>
            <a:pPr latinLnBrk="0">
              <a:lnSpc>
                <a:spcPct val="150000"/>
              </a:lnSpc>
            </a:pPr>
            <a:r>
              <a:rPr lang="zh-CN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正确方法</a:t>
            </a:r>
            <a:r>
              <a:rPr lang="zh-CN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遇到问题是一个学习的机会，自己独立解决问题，有极大的满足感，且印象比较深刻。我们需要的是一种解决问题的能力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————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错误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——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找出原因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——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最快的时间解决掉。培养自己排除错误的能力和技巧，能够根据提示找出错误所在。</a:t>
            </a:r>
            <a:endParaRPr lang="zh-CN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1640066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平行四边形 3"/>
          <p:cNvSpPr>
            <a:spLocks noChangeArrowheads="1"/>
          </p:cNvSpPr>
          <p:nvPr/>
        </p:nvSpPr>
        <p:spPr bwMode="auto">
          <a:xfrm>
            <a:off x="603250" y="363538"/>
            <a:ext cx="11588750" cy="550862"/>
          </a:xfrm>
          <a:prstGeom prst="parallelogram">
            <a:avLst>
              <a:gd name="adj" fmla="val 41491"/>
            </a:avLst>
          </a:prstGeom>
          <a:solidFill>
            <a:srgbClr val="40404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28675" name="平行四边形 4"/>
          <p:cNvSpPr>
            <a:spLocks noChangeArrowheads="1"/>
          </p:cNvSpPr>
          <p:nvPr/>
        </p:nvSpPr>
        <p:spPr bwMode="auto">
          <a:xfrm>
            <a:off x="6350" y="363538"/>
            <a:ext cx="752475" cy="550862"/>
          </a:xfrm>
          <a:prstGeom prst="parallelogram">
            <a:avLst>
              <a:gd name="adj" fmla="val 41517"/>
            </a:avLst>
          </a:pr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28677" name="矩形 6"/>
          <p:cNvSpPr>
            <a:spLocks noChangeArrowheads="1"/>
          </p:cNvSpPr>
          <p:nvPr/>
        </p:nvSpPr>
        <p:spPr bwMode="auto">
          <a:xfrm>
            <a:off x="817880" y="424180"/>
            <a:ext cx="501332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常见问题</a:t>
            </a:r>
            <a:r>
              <a:rPr lang="en-US" altLang="zh-CN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编程学习七大误区</a:t>
            </a:r>
          </a:p>
        </p:txBody>
      </p:sp>
      <p:sp>
        <p:nvSpPr>
          <p:cNvPr id="30" name="矩形 29"/>
          <p:cNvSpPr/>
          <p:nvPr/>
        </p:nvSpPr>
        <p:spPr>
          <a:xfrm>
            <a:off x="1113155" y="1339215"/>
            <a:ext cx="1053147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四、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眼高手低，不屑于做看似简单的事情</a:t>
            </a:r>
            <a:endParaRPr lang="zh-CN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113155" y="2074863"/>
            <a:ext cx="10655300" cy="1394460"/>
          </a:xfrm>
          <a:prstGeom prst="rect">
            <a:avLst/>
          </a:prstGeom>
          <a:noFill/>
        </p:spPr>
        <p:txBody>
          <a:bodyPr wrap="square" lIns="756000" tIns="144000" rIns="144000" bIns="144000" numCol="1" rtlCol="0" anchor="ctr">
            <a:spAutoFit/>
          </a:bodyPr>
          <a:lstStyle/>
          <a:p>
            <a:pPr latinLnBrk="0">
              <a:lnSpc>
                <a:spcPct val="150000"/>
              </a:lnSpc>
            </a:pPr>
            <a:r>
              <a: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学会一点东西开始骄傲自满，做完练习题，不继续研究学习其他知识，自己满足。眼高手低，等到真正开始做的时候，并不是你想象的那样简单。</a:t>
            </a:r>
            <a:endParaRPr lang="zh-CN" altLang="en-US" sz="2400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113155" y="4113848"/>
            <a:ext cx="10833735" cy="1394460"/>
          </a:xfrm>
          <a:prstGeom prst="rect">
            <a:avLst/>
          </a:prstGeom>
          <a:noFill/>
        </p:spPr>
        <p:txBody>
          <a:bodyPr wrap="square" lIns="756000" tIns="144000" rIns="144000" bIns="144000" numCol="1" rtlCol="0" anchor="ctr">
            <a:spAutoFit/>
          </a:bodyPr>
          <a:lstStyle/>
          <a:p>
            <a:pPr latinLnBrk="0">
              <a:lnSpc>
                <a:spcPct val="150000"/>
              </a:lnSpc>
            </a:pPr>
            <a:r>
              <a:rPr lang="zh-CN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正确方法</a:t>
            </a:r>
            <a:r>
              <a:rPr lang="zh-CN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r>
              <a:rPr lang="zh-CN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多向老师请教，让老师给你布置更有针对性的作业。每天完成作业之后，利用剩余时间回顾总结，研究一些感兴趣的知识点。</a:t>
            </a:r>
          </a:p>
        </p:txBody>
      </p:sp>
    </p:spTree>
    <p:extLst>
      <p:ext uri="{BB962C8B-B14F-4D97-AF65-F5344CB8AC3E}">
        <p14:creationId xmlns:p14="http://schemas.microsoft.com/office/powerpoint/2010/main" val="300802364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平行四边形 3"/>
          <p:cNvSpPr>
            <a:spLocks noChangeArrowheads="1"/>
          </p:cNvSpPr>
          <p:nvPr/>
        </p:nvSpPr>
        <p:spPr bwMode="auto">
          <a:xfrm>
            <a:off x="603250" y="363538"/>
            <a:ext cx="11588750" cy="550862"/>
          </a:xfrm>
          <a:prstGeom prst="parallelogram">
            <a:avLst>
              <a:gd name="adj" fmla="val 41491"/>
            </a:avLst>
          </a:prstGeom>
          <a:solidFill>
            <a:srgbClr val="40404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28675" name="平行四边形 4"/>
          <p:cNvSpPr>
            <a:spLocks noChangeArrowheads="1"/>
          </p:cNvSpPr>
          <p:nvPr/>
        </p:nvSpPr>
        <p:spPr bwMode="auto">
          <a:xfrm>
            <a:off x="6350" y="363538"/>
            <a:ext cx="752475" cy="550862"/>
          </a:xfrm>
          <a:prstGeom prst="parallelogram">
            <a:avLst>
              <a:gd name="adj" fmla="val 41517"/>
            </a:avLst>
          </a:pr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28677" name="矩形 6"/>
          <p:cNvSpPr>
            <a:spLocks noChangeArrowheads="1"/>
          </p:cNvSpPr>
          <p:nvPr/>
        </p:nvSpPr>
        <p:spPr bwMode="auto">
          <a:xfrm>
            <a:off x="817880" y="424180"/>
            <a:ext cx="501332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常见问题</a:t>
            </a:r>
            <a:r>
              <a:rPr lang="en-US" altLang="zh-CN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编程学习七大误区</a:t>
            </a:r>
          </a:p>
        </p:txBody>
      </p:sp>
      <p:sp>
        <p:nvSpPr>
          <p:cNvPr id="30" name="矩形 29"/>
          <p:cNvSpPr/>
          <p:nvPr/>
        </p:nvSpPr>
        <p:spPr>
          <a:xfrm>
            <a:off x="1113155" y="1339215"/>
            <a:ext cx="1053147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五、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没有耐心，怕麻烦</a:t>
            </a:r>
            <a:endParaRPr lang="zh-CN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113155" y="2074863"/>
            <a:ext cx="10655300" cy="1394460"/>
          </a:xfrm>
          <a:prstGeom prst="rect">
            <a:avLst/>
          </a:prstGeom>
          <a:noFill/>
        </p:spPr>
        <p:txBody>
          <a:bodyPr wrap="square" lIns="756000" tIns="144000" rIns="144000" bIns="144000" numCol="1" rtlCol="0" anchor="ctr">
            <a:spAutoFit/>
          </a:bodyPr>
          <a:lstStyle/>
          <a:p>
            <a:pPr latinLnBrk="0">
              <a:lnSpc>
                <a:spcPct val="150000"/>
              </a:lnSpc>
            </a:pPr>
            <a:r>
              <a: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</a:rPr>
              <a:t>随着时间的过去，激情减退，觉得无聊，丧失耐心。遇到困难的问题，解不出来，就开始放弃、得过且过，没有解决难题的执着之心。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113155" y="3836671"/>
            <a:ext cx="10833735" cy="1948815"/>
          </a:xfrm>
          <a:prstGeom prst="rect">
            <a:avLst/>
          </a:prstGeom>
          <a:noFill/>
        </p:spPr>
        <p:txBody>
          <a:bodyPr wrap="square" lIns="756000" tIns="144000" rIns="144000" bIns="144000" numCol="1" rtlCol="0" anchor="ctr">
            <a:spAutoFit/>
          </a:bodyPr>
          <a:lstStyle/>
          <a:p>
            <a:pPr latinLnBrk="0">
              <a:lnSpc>
                <a:spcPct val="150000"/>
              </a:lnSpc>
            </a:pPr>
            <a:r>
              <a:rPr lang="zh-CN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正确方法</a:t>
            </a:r>
            <a:r>
              <a:rPr lang="zh-CN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优秀的程序实际上都是调出来的！没有耐心是写不好程序的，任何程序开始都会有错误的，耐心寻找错误体现了一个人的编程素养，多思考，多去想，不断磨练。</a:t>
            </a:r>
            <a:endParaRPr lang="zh-CN" altLang="zh-CN" sz="2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1343668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平行四边形 4"/>
          <p:cNvSpPr>
            <a:spLocks noChangeArrowheads="1"/>
          </p:cNvSpPr>
          <p:nvPr/>
        </p:nvSpPr>
        <p:spPr bwMode="auto">
          <a:xfrm>
            <a:off x="6762750" y="3429000"/>
            <a:ext cx="5676900" cy="3429000"/>
          </a:xfrm>
          <a:prstGeom prst="parallelogram">
            <a:avLst>
              <a:gd name="adj" fmla="val 72837"/>
            </a:avLst>
          </a:pr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18435" name="平行四边形 5"/>
          <p:cNvSpPr>
            <a:spLocks noChangeArrowheads="1"/>
          </p:cNvSpPr>
          <p:nvPr/>
        </p:nvSpPr>
        <p:spPr bwMode="auto">
          <a:xfrm flipV="1">
            <a:off x="6762750" y="0"/>
            <a:ext cx="5676900" cy="3429000"/>
          </a:xfrm>
          <a:prstGeom prst="parallelogram">
            <a:avLst>
              <a:gd name="adj" fmla="val 72837"/>
            </a:avLst>
          </a:pr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grpSp>
        <p:nvGrpSpPr>
          <p:cNvPr id="18436" name="组合 6"/>
          <p:cNvGrpSpPr/>
          <p:nvPr/>
        </p:nvGrpSpPr>
        <p:grpSpPr bwMode="auto">
          <a:xfrm>
            <a:off x="650875" y="2076102"/>
            <a:ext cx="4652963" cy="488950"/>
            <a:chOff x="0" y="0"/>
            <a:chExt cx="4653435" cy="489600"/>
          </a:xfrm>
        </p:grpSpPr>
        <p:grpSp>
          <p:nvGrpSpPr>
            <p:cNvPr id="18470" name="组合 7"/>
            <p:cNvGrpSpPr/>
            <p:nvPr/>
          </p:nvGrpSpPr>
          <p:grpSpPr bwMode="auto">
            <a:xfrm>
              <a:off x="1513849" y="0"/>
              <a:ext cx="3139586" cy="489600"/>
              <a:chOff x="0" y="0"/>
              <a:chExt cx="4542504" cy="489600"/>
            </a:xfrm>
          </p:grpSpPr>
          <p:sp>
            <p:nvSpPr>
              <p:cNvPr id="18474" name="矩形 11"/>
              <p:cNvSpPr>
                <a:spLocks noChangeArrowheads="1"/>
              </p:cNvSpPr>
              <p:nvPr/>
            </p:nvSpPr>
            <p:spPr bwMode="auto">
              <a:xfrm>
                <a:off x="1129" y="0"/>
                <a:ext cx="3594968" cy="489600"/>
              </a:xfrm>
              <a:prstGeom prst="rect">
                <a:avLst/>
              </a:prstGeom>
              <a:noFill/>
              <a:ln w="9525">
                <a:solidFill>
                  <a:srgbClr val="404040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50000"/>
                  </a:spcBef>
                  <a:buFont typeface="Arial" panose="020B0604020202020204" pitchFamily="34" charset="0"/>
                  <a:buNone/>
                </a:pPr>
                <a:endParaRPr lang="zh-CN" altLang="en-US" sz="1600" b="1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8475" name="Rectangle 6"/>
              <p:cNvSpPr>
                <a:spLocks noChangeArrowheads="1"/>
              </p:cNvSpPr>
              <p:nvPr/>
            </p:nvSpPr>
            <p:spPr bwMode="auto">
              <a:xfrm>
                <a:off x="532478" y="45775"/>
                <a:ext cx="4010026" cy="4001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lang="zh-CN" altLang="en-US" sz="2000" b="1" dirty="0">
                    <a:solidFill>
                      <a:srgbClr val="0070C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自我介绍</a:t>
                </a:r>
                <a:endParaRPr lang="zh-CN" altLang="zh-CN" sz="2000" b="1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8471" name="组合 8"/>
            <p:cNvGrpSpPr/>
            <p:nvPr/>
          </p:nvGrpSpPr>
          <p:grpSpPr bwMode="auto">
            <a:xfrm>
              <a:off x="0" y="0"/>
              <a:ext cx="1328685" cy="489600"/>
              <a:chOff x="0" y="0"/>
              <a:chExt cx="1328685" cy="489600"/>
            </a:xfrm>
          </p:grpSpPr>
          <p:sp>
            <p:nvSpPr>
              <p:cNvPr id="18472" name="矩形 9"/>
              <p:cNvSpPr>
                <a:spLocks noChangeArrowheads="1"/>
              </p:cNvSpPr>
              <p:nvPr/>
            </p:nvSpPr>
            <p:spPr bwMode="auto">
              <a:xfrm>
                <a:off x="0" y="0"/>
                <a:ext cx="1328873" cy="489600"/>
              </a:xfrm>
              <a:prstGeom prst="rect">
                <a:avLst/>
              </a:prstGeom>
              <a:solidFill>
                <a:srgbClr val="006E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18473" name="文本框 10"/>
              <p:cNvSpPr txBox="1">
                <a:spLocks noChangeArrowheads="1"/>
              </p:cNvSpPr>
              <p:nvPr/>
            </p:nvSpPr>
            <p:spPr bwMode="auto">
              <a:xfrm>
                <a:off x="176329" y="37029"/>
                <a:ext cx="962086" cy="400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lang="zh-CN" altLang="zh-CN" sz="2000" b="1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第一</a:t>
                </a:r>
                <a:r>
                  <a:rPr lang="zh-CN" altLang="en-US" sz="2000" b="1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节</a:t>
                </a:r>
                <a:endParaRPr lang="zh-CN" altLang="zh-CN" sz="2000" b="1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8437" name="组合 13"/>
          <p:cNvGrpSpPr/>
          <p:nvPr/>
        </p:nvGrpSpPr>
        <p:grpSpPr bwMode="auto">
          <a:xfrm>
            <a:off x="650875" y="2736502"/>
            <a:ext cx="4652963" cy="488950"/>
            <a:chOff x="0" y="0"/>
            <a:chExt cx="4653435" cy="489600"/>
          </a:xfrm>
        </p:grpSpPr>
        <p:grpSp>
          <p:nvGrpSpPr>
            <p:cNvPr id="18464" name="组合 14"/>
            <p:cNvGrpSpPr/>
            <p:nvPr/>
          </p:nvGrpSpPr>
          <p:grpSpPr bwMode="auto">
            <a:xfrm>
              <a:off x="1514629" y="0"/>
              <a:ext cx="3138806" cy="489600"/>
              <a:chOff x="1129" y="0"/>
              <a:chExt cx="4541375" cy="489600"/>
            </a:xfrm>
          </p:grpSpPr>
          <p:sp>
            <p:nvSpPr>
              <p:cNvPr id="18468" name="矩形 18"/>
              <p:cNvSpPr>
                <a:spLocks noChangeArrowheads="1"/>
              </p:cNvSpPr>
              <p:nvPr/>
            </p:nvSpPr>
            <p:spPr bwMode="auto">
              <a:xfrm>
                <a:off x="1129" y="0"/>
                <a:ext cx="3594968" cy="489600"/>
              </a:xfrm>
              <a:prstGeom prst="rect">
                <a:avLst/>
              </a:prstGeom>
              <a:noFill/>
              <a:ln w="9525">
                <a:solidFill>
                  <a:srgbClr val="404040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50000"/>
                  </a:spcBef>
                  <a:buFont typeface="Arial" panose="020B0604020202020204" pitchFamily="34" charset="0"/>
                  <a:buNone/>
                </a:pPr>
                <a:endParaRPr lang="zh-CN" altLang="en-US" sz="1600" b="1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8469" name="Rectangle 6"/>
              <p:cNvSpPr>
                <a:spLocks noChangeArrowheads="1"/>
              </p:cNvSpPr>
              <p:nvPr/>
            </p:nvSpPr>
            <p:spPr bwMode="auto">
              <a:xfrm>
                <a:off x="532478" y="45775"/>
                <a:ext cx="4010026" cy="3993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lang="zh-CN" altLang="en-US" sz="2000" b="1" dirty="0">
                    <a:solidFill>
                      <a:srgbClr val="0070C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行业介绍</a:t>
                </a:r>
                <a:endParaRPr lang="zh-CN" altLang="zh-CN" sz="2000" b="1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8465" name="组合 15"/>
            <p:cNvGrpSpPr/>
            <p:nvPr/>
          </p:nvGrpSpPr>
          <p:grpSpPr bwMode="auto">
            <a:xfrm>
              <a:off x="0" y="0"/>
              <a:ext cx="1328685" cy="489600"/>
              <a:chOff x="0" y="0"/>
              <a:chExt cx="1328685" cy="489600"/>
            </a:xfrm>
          </p:grpSpPr>
          <p:sp>
            <p:nvSpPr>
              <p:cNvPr id="18466" name="矩形 16"/>
              <p:cNvSpPr>
                <a:spLocks noChangeArrowheads="1"/>
              </p:cNvSpPr>
              <p:nvPr/>
            </p:nvSpPr>
            <p:spPr bwMode="auto">
              <a:xfrm>
                <a:off x="0" y="0"/>
                <a:ext cx="1328873" cy="489600"/>
              </a:xfrm>
              <a:prstGeom prst="rect">
                <a:avLst/>
              </a:prstGeom>
              <a:solidFill>
                <a:srgbClr val="006E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18467" name="文本框 17"/>
              <p:cNvSpPr txBox="1">
                <a:spLocks noChangeArrowheads="1"/>
              </p:cNvSpPr>
              <p:nvPr/>
            </p:nvSpPr>
            <p:spPr bwMode="auto">
              <a:xfrm>
                <a:off x="176329" y="37029"/>
                <a:ext cx="962086" cy="400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lang="zh-CN" altLang="zh-CN" sz="2000" b="1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第二</a:t>
                </a:r>
                <a:r>
                  <a:rPr lang="zh-CN" altLang="en-US" sz="2000" b="1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节</a:t>
                </a:r>
                <a:endParaRPr lang="zh-CN" altLang="zh-CN" sz="2000" b="1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8438" name="组合 20"/>
          <p:cNvGrpSpPr/>
          <p:nvPr/>
        </p:nvGrpSpPr>
        <p:grpSpPr bwMode="auto">
          <a:xfrm>
            <a:off x="637084" y="4765992"/>
            <a:ext cx="4652963" cy="488950"/>
            <a:chOff x="0" y="0"/>
            <a:chExt cx="4653435" cy="489600"/>
          </a:xfrm>
        </p:grpSpPr>
        <p:grpSp>
          <p:nvGrpSpPr>
            <p:cNvPr id="18458" name="组合 21"/>
            <p:cNvGrpSpPr/>
            <p:nvPr/>
          </p:nvGrpSpPr>
          <p:grpSpPr bwMode="auto">
            <a:xfrm>
              <a:off x="1514629" y="0"/>
              <a:ext cx="3138806" cy="489600"/>
              <a:chOff x="1129" y="0"/>
              <a:chExt cx="4541375" cy="489600"/>
            </a:xfrm>
          </p:grpSpPr>
          <p:sp>
            <p:nvSpPr>
              <p:cNvPr id="18462" name="矩形 25"/>
              <p:cNvSpPr>
                <a:spLocks noChangeArrowheads="1"/>
              </p:cNvSpPr>
              <p:nvPr/>
            </p:nvSpPr>
            <p:spPr bwMode="auto">
              <a:xfrm>
                <a:off x="1129" y="0"/>
                <a:ext cx="3597265" cy="489600"/>
              </a:xfrm>
              <a:prstGeom prst="rect">
                <a:avLst/>
              </a:prstGeom>
              <a:noFill/>
              <a:ln w="9525">
                <a:solidFill>
                  <a:srgbClr val="404040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50000"/>
                  </a:spcBef>
                  <a:buFont typeface="Arial" panose="020B0604020202020204" pitchFamily="34" charset="0"/>
                  <a:buNone/>
                </a:pPr>
                <a:endParaRPr lang="zh-CN" altLang="en-US" sz="1600" b="1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8463" name="Rectangle 6"/>
              <p:cNvSpPr>
                <a:spLocks noChangeArrowheads="1"/>
              </p:cNvSpPr>
              <p:nvPr/>
            </p:nvSpPr>
            <p:spPr bwMode="auto">
              <a:xfrm>
                <a:off x="532478" y="45775"/>
                <a:ext cx="4010026" cy="40064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None/>
                </a:pPr>
                <a:r>
                  <a:rPr lang="zh-CN" altLang="en-US" sz="2000" b="1" dirty="0">
                    <a:solidFill>
                      <a:srgbClr val="0070C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课程体系</a:t>
                </a:r>
                <a:endParaRPr lang="zh-CN" altLang="zh-CN" sz="2000" b="1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8459" name="组合 22"/>
            <p:cNvGrpSpPr/>
            <p:nvPr/>
          </p:nvGrpSpPr>
          <p:grpSpPr bwMode="auto">
            <a:xfrm>
              <a:off x="0" y="0"/>
              <a:ext cx="1328873" cy="489600"/>
              <a:chOff x="0" y="0"/>
              <a:chExt cx="1328873" cy="489600"/>
            </a:xfrm>
          </p:grpSpPr>
          <p:sp>
            <p:nvSpPr>
              <p:cNvPr id="18460" name="矩形 23"/>
              <p:cNvSpPr>
                <a:spLocks noChangeArrowheads="1"/>
              </p:cNvSpPr>
              <p:nvPr/>
            </p:nvSpPr>
            <p:spPr bwMode="auto">
              <a:xfrm>
                <a:off x="0" y="0"/>
                <a:ext cx="1328873" cy="489600"/>
              </a:xfrm>
              <a:prstGeom prst="rect">
                <a:avLst/>
              </a:prstGeom>
              <a:solidFill>
                <a:srgbClr val="006E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18461" name="文本框 24"/>
              <p:cNvSpPr txBox="1">
                <a:spLocks noChangeArrowheads="1"/>
              </p:cNvSpPr>
              <p:nvPr/>
            </p:nvSpPr>
            <p:spPr bwMode="auto">
              <a:xfrm>
                <a:off x="176329" y="37029"/>
                <a:ext cx="962086" cy="40064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lang="zh-CN" altLang="zh-CN" sz="2000" b="1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第</a:t>
                </a:r>
                <a:r>
                  <a:rPr lang="zh-CN" altLang="en-US" sz="2000" b="1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五节</a:t>
                </a:r>
                <a:endParaRPr lang="zh-CN" altLang="zh-CN" sz="2000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8439" name="组合 27"/>
          <p:cNvGrpSpPr/>
          <p:nvPr/>
        </p:nvGrpSpPr>
        <p:grpSpPr bwMode="auto">
          <a:xfrm>
            <a:off x="637084" y="5395913"/>
            <a:ext cx="4652963" cy="488950"/>
            <a:chOff x="0" y="0"/>
            <a:chExt cx="4653435" cy="489600"/>
          </a:xfrm>
        </p:grpSpPr>
        <p:grpSp>
          <p:nvGrpSpPr>
            <p:cNvPr id="18452" name="组合 28"/>
            <p:cNvGrpSpPr/>
            <p:nvPr/>
          </p:nvGrpSpPr>
          <p:grpSpPr bwMode="auto">
            <a:xfrm>
              <a:off x="1513849" y="0"/>
              <a:ext cx="3139586" cy="489600"/>
              <a:chOff x="0" y="0"/>
              <a:chExt cx="4542504" cy="489600"/>
            </a:xfrm>
          </p:grpSpPr>
          <p:sp>
            <p:nvSpPr>
              <p:cNvPr id="18456" name="矩形 32"/>
              <p:cNvSpPr>
                <a:spLocks noChangeArrowheads="1"/>
              </p:cNvSpPr>
              <p:nvPr/>
            </p:nvSpPr>
            <p:spPr bwMode="auto">
              <a:xfrm>
                <a:off x="1129" y="0"/>
                <a:ext cx="3597265" cy="489600"/>
              </a:xfrm>
              <a:prstGeom prst="rect">
                <a:avLst/>
              </a:prstGeom>
              <a:noFill/>
              <a:ln w="9525">
                <a:solidFill>
                  <a:srgbClr val="404040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50000"/>
                  </a:spcBef>
                  <a:buFont typeface="Arial" panose="020B0604020202020204" pitchFamily="34" charset="0"/>
                  <a:buNone/>
                </a:pPr>
                <a:endParaRPr lang="zh-CN" altLang="en-US" sz="1600" b="1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8457" name="Rectangle 6"/>
              <p:cNvSpPr>
                <a:spLocks noChangeArrowheads="1"/>
              </p:cNvSpPr>
              <p:nvPr/>
            </p:nvSpPr>
            <p:spPr bwMode="auto">
              <a:xfrm>
                <a:off x="532478" y="45775"/>
                <a:ext cx="4010026" cy="4001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2000" b="1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8453" name="组合 29"/>
            <p:cNvGrpSpPr/>
            <p:nvPr/>
          </p:nvGrpSpPr>
          <p:grpSpPr bwMode="auto">
            <a:xfrm>
              <a:off x="0" y="0"/>
              <a:ext cx="1328873" cy="489600"/>
              <a:chOff x="0" y="0"/>
              <a:chExt cx="1328873" cy="489600"/>
            </a:xfrm>
          </p:grpSpPr>
          <p:sp>
            <p:nvSpPr>
              <p:cNvPr id="18454" name="矩形 30"/>
              <p:cNvSpPr>
                <a:spLocks noChangeArrowheads="1"/>
              </p:cNvSpPr>
              <p:nvPr/>
            </p:nvSpPr>
            <p:spPr bwMode="auto">
              <a:xfrm>
                <a:off x="0" y="0"/>
                <a:ext cx="1328873" cy="489600"/>
              </a:xfrm>
              <a:prstGeom prst="rect">
                <a:avLst/>
              </a:prstGeom>
              <a:solidFill>
                <a:srgbClr val="006E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18455" name="文本框 31"/>
              <p:cNvSpPr txBox="1">
                <a:spLocks noChangeArrowheads="1"/>
              </p:cNvSpPr>
              <p:nvPr/>
            </p:nvSpPr>
            <p:spPr bwMode="auto">
              <a:xfrm>
                <a:off x="176329" y="37029"/>
                <a:ext cx="962086" cy="40064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lang="zh-CN" altLang="zh-CN" sz="2000" b="1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第</a:t>
                </a:r>
                <a:r>
                  <a:rPr lang="zh-CN" altLang="en-US" sz="2000" b="1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六节</a:t>
                </a:r>
                <a:endParaRPr lang="zh-CN" altLang="zh-CN" sz="2000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8440" name="组合 34"/>
          <p:cNvGrpSpPr/>
          <p:nvPr/>
        </p:nvGrpSpPr>
        <p:grpSpPr bwMode="auto">
          <a:xfrm>
            <a:off x="526049" y="486246"/>
            <a:ext cx="2701925" cy="900113"/>
            <a:chOff x="0" y="0"/>
            <a:chExt cx="2702007" cy="899374"/>
          </a:xfrm>
        </p:grpSpPr>
        <p:grpSp>
          <p:nvGrpSpPr>
            <p:cNvPr id="18448" name="组合 35"/>
            <p:cNvGrpSpPr/>
            <p:nvPr/>
          </p:nvGrpSpPr>
          <p:grpSpPr bwMode="auto">
            <a:xfrm>
              <a:off x="0" y="0"/>
              <a:ext cx="2702007" cy="849531"/>
              <a:chOff x="0" y="0"/>
              <a:chExt cx="2702007" cy="849531"/>
            </a:xfrm>
          </p:grpSpPr>
          <p:sp>
            <p:nvSpPr>
              <p:cNvPr id="18450" name="文本框 37"/>
              <p:cNvSpPr txBox="1">
                <a:spLocks noChangeArrowheads="1"/>
              </p:cNvSpPr>
              <p:nvPr/>
            </p:nvSpPr>
            <p:spPr bwMode="auto">
              <a:xfrm>
                <a:off x="0" y="0"/>
                <a:ext cx="1432560" cy="6463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lang="zh-CN" altLang="zh-CN" sz="3600" b="1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目</a:t>
                </a:r>
                <a:r>
                  <a:rPr lang="zh-CN" altLang="zh-CN" sz="3600" b="1">
                    <a:solidFill>
                      <a:srgbClr val="0070C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录</a:t>
                </a:r>
              </a:p>
            </p:txBody>
          </p:sp>
          <p:cxnSp>
            <p:nvCxnSpPr>
              <p:cNvPr id="18451" name="直接连接符 38"/>
              <p:cNvCxnSpPr>
                <a:cxnSpLocks noChangeShapeType="1"/>
              </p:cNvCxnSpPr>
              <p:nvPr/>
            </p:nvCxnSpPr>
            <p:spPr bwMode="auto">
              <a:xfrm>
                <a:off x="150817" y="850201"/>
                <a:ext cx="2551190" cy="0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sp>
          <p:nvSpPr>
            <p:cNvPr id="18449" name="文本框 36"/>
            <p:cNvSpPr txBox="1">
              <a:spLocks noChangeArrowheads="1"/>
            </p:cNvSpPr>
            <p:nvPr/>
          </p:nvSpPr>
          <p:spPr bwMode="auto">
            <a:xfrm>
              <a:off x="527947" y="499264"/>
              <a:ext cx="1432560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2000" b="1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Contents</a:t>
              </a:r>
              <a:endParaRPr lang="zh-CN" altLang="en-US" sz="20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8441" name="文本框 39"/>
          <p:cNvSpPr txBox="1">
            <a:spLocks noChangeArrowheads="1"/>
          </p:cNvSpPr>
          <p:nvPr/>
        </p:nvSpPr>
        <p:spPr bwMode="auto">
          <a:xfrm>
            <a:off x="8797925" y="1022350"/>
            <a:ext cx="160655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导学内容</a:t>
            </a:r>
            <a:endParaRPr lang="zh-CN" altLang="zh-CN" sz="2400" b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442" name="TextBox 13"/>
          <p:cNvSpPr txBox="1">
            <a:spLocks noChangeArrowheads="1"/>
          </p:cNvSpPr>
          <p:nvPr/>
        </p:nvSpPr>
        <p:spPr bwMode="auto">
          <a:xfrm>
            <a:off x="8680450" y="1844675"/>
            <a:ext cx="219868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讲师自我介绍，企业项目经验，教学经验，擅长技术，授课风格。</a:t>
            </a:r>
            <a:endParaRPr lang="en-US" altLang="zh-CN" sz="12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8443" name="TextBox 13"/>
          <p:cNvSpPr txBox="1">
            <a:spLocks noChangeArrowheads="1"/>
          </p:cNvSpPr>
          <p:nvPr/>
        </p:nvSpPr>
        <p:spPr bwMode="auto">
          <a:xfrm>
            <a:off x="8467912" y="5532290"/>
            <a:ext cx="2331085" cy="3689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对于 </a:t>
            </a: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IT </a:t>
            </a: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技能、知识，具体有效的学习方法与技巧</a:t>
            </a:r>
            <a:endParaRPr lang="en-US" altLang="zh-CN" sz="12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8444" name="TextBox 13"/>
          <p:cNvSpPr txBox="1">
            <a:spLocks noChangeArrowheads="1"/>
          </p:cNvSpPr>
          <p:nvPr/>
        </p:nvSpPr>
        <p:spPr bwMode="auto">
          <a:xfrm>
            <a:off x="8930481" y="4576763"/>
            <a:ext cx="2198688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思途知识体系介绍，各阶段学习内容与用途，各项 </a:t>
            </a: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IT </a:t>
            </a: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技能的企业实际需求度，知识面试出现率</a:t>
            </a:r>
            <a:endParaRPr lang="en-US" altLang="zh-CN" sz="12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8445" name="TextBox 13"/>
          <p:cNvSpPr txBox="1">
            <a:spLocks noChangeArrowheads="1"/>
          </p:cNvSpPr>
          <p:nvPr/>
        </p:nvSpPr>
        <p:spPr bwMode="auto">
          <a:xfrm>
            <a:off x="9489964" y="3249195"/>
            <a:ext cx="2198688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在校学生的各阶段实战项目展示</a:t>
            </a:r>
            <a:endParaRPr lang="en-US" altLang="zh-CN" sz="12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8447" name="TextBox 13"/>
          <p:cNvSpPr txBox="1">
            <a:spLocks noChangeArrowheads="1"/>
          </p:cNvSpPr>
          <p:nvPr/>
        </p:nvSpPr>
        <p:spPr bwMode="auto">
          <a:xfrm>
            <a:off x="9169302" y="3928424"/>
            <a:ext cx="219868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学习过程中的常见问题预警与解决方法</a:t>
            </a:r>
            <a:endParaRPr lang="en-US" altLang="zh-CN" sz="12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44" name="组合 27"/>
          <p:cNvGrpSpPr/>
          <p:nvPr/>
        </p:nvGrpSpPr>
        <p:grpSpPr bwMode="auto">
          <a:xfrm>
            <a:off x="637084" y="3360620"/>
            <a:ext cx="4652963" cy="752470"/>
            <a:chOff x="0" y="0"/>
            <a:chExt cx="4653435" cy="753470"/>
          </a:xfrm>
        </p:grpSpPr>
        <p:grpSp>
          <p:nvGrpSpPr>
            <p:cNvPr id="45" name="组合 28"/>
            <p:cNvGrpSpPr/>
            <p:nvPr/>
          </p:nvGrpSpPr>
          <p:grpSpPr bwMode="auto">
            <a:xfrm>
              <a:off x="1514629" y="0"/>
              <a:ext cx="3138806" cy="753470"/>
              <a:chOff x="1129" y="0"/>
              <a:chExt cx="4541375" cy="753470"/>
            </a:xfrm>
          </p:grpSpPr>
          <p:sp>
            <p:nvSpPr>
              <p:cNvPr id="49" name="矩形 32"/>
              <p:cNvSpPr>
                <a:spLocks noChangeArrowheads="1"/>
              </p:cNvSpPr>
              <p:nvPr/>
            </p:nvSpPr>
            <p:spPr bwMode="auto">
              <a:xfrm>
                <a:off x="1129" y="0"/>
                <a:ext cx="3597265" cy="489600"/>
              </a:xfrm>
              <a:prstGeom prst="rect">
                <a:avLst/>
              </a:prstGeom>
              <a:noFill/>
              <a:ln w="9525">
                <a:solidFill>
                  <a:srgbClr val="404040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50000"/>
                  </a:spcBef>
                  <a:buFont typeface="Arial" panose="020B0604020202020204" pitchFamily="34" charset="0"/>
                  <a:buNone/>
                </a:pPr>
                <a:endParaRPr lang="zh-CN" altLang="en-US" sz="1600" b="1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50" name="Rectangle 6"/>
              <p:cNvSpPr>
                <a:spLocks noChangeArrowheads="1"/>
              </p:cNvSpPr>
              <p:nvPr/>
            </p:nvSpPr>
            <p:spPr bwMode="auto">
              <a:xfrm>
                <a:off x="532478" y="45775"/>
                <a:ext cx="4010026" cy="70769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lang="zh-CN" altLang="en-US" sz="2000" b="1" dirty="0">
                    <a:solidFill>
                      <a:srgbClr val="0070C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学习方法</a:t>
                </a:r>
                <a:endParaRPr lang="zh-CN" altLang="zh-CN" sz="2000" b="1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2000" b="1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46" name="组合 29"/>
            <p:cNvGrpSpPr/>
            <p:nvPr/>
          </p:nvGrpSpPr>
          <p:grpSpPr bwMode="auto">
            <a:xfrm>
              <a:off x="0" y="0"/>
              <a:ext cx="1328873" cy="489600"/>
              <a:chOff x="0" y="0"/>
              <a:chExt cx="1328873" cy="489600"/>
            </a:xfrm>
          </p:grpSpPr>
          <p:sp>
            <p:nvSpPr>
              <p:cNvPr id="47" name="矩形 30"/>
              <p:cNvSpPr>
                <a:spLocks noChangeArrowheads="1"/>
              </p:cNvSpPr>
              <p:nvPr/>
            </p:nvSpPr>
            <p:spPr bwMode="auto">
              <a:xfrm>
                <a:off x="0" y="0"/>
                <a:ext cx="1328873" cy="489600"/>
              </a:xfrm>
              <a:prstGeom prst="rect">
                <a:avLst/>
              </a:prstGeom>
              <a:solidFill>
                <a:srgbClr val="006E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48" name="文本框 31"/>
              <p:cNvSpPr txBox="1">
                <a:spLocks noChangeArrowheads="1"/>
              </p:cNvSpPr>
              <p:nvPr/>
            </p:nvSpPr>
            <p:spPr bwMode="auto">
              <a:xfrm>
                <a:off x="176329" y="37029"/>
                <a:ext cx="962086" cy="40064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lang="zh-CN" altLang="zh-CN" sz="2000" b="1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第</a:t>
                </a:r>
                <a:r>
                  <a:rPr lang="zh-CN" altLang="en-US" sz="2000" b="1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三节</a:t>
                </a:r>
                <a:endParaRPr lang="zh-CN" altLang="zh-CN" sz="2000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51" name="组合 27"/>
          <p:cNvGrpSpPr/>
          <p:nvPr/>
        </p:nvGrpSpPr>
        <p:grpSpPr bwMode="auto">
          <a:xfrm>
            <a:off x="647700" y="4087813"/>
            <a:ext cx="4652963" cy="488950"/>
            <a:chOff x="0" y="0"/>
            <a:chExt cx="4653435" cy="489600"/>
          </a:xfrm>
        </p:grpSpPr>
        <p:grpSp>
          <p:nvGrpSpPr>
            <p:cNvPr id="52" name="组合 28"/>
            <p:cNvGrpSpPr/>
            <p:nvPr/>
          </p:nvGrpSpPr>
          <p:grpSpPr bwMode="auto">
            <a:xfrm>
              <a:off x="1513849" y="0"/>
              <a:ext cx="3139586" cy="489600"/>
              <a:chOff x="0" y="0"/>
              <a:chExt cx="4542504" cy="489600"/>
            </a:xfrm>
          </p:grpSpPr>
          <p:sp>
            <p:nvSpPr>
              <p:cNvPr id="56" name="矩形 32"/>
              <p:cNvSpPr>
                <a:spLocks noChangeArrowheads="1"/>
              </p:cNvSpPr>
              <p:nvPr/>
            </p:nvSpPr>
            <p:spPr bwMode="auto">
              <a:xfrm>
                <a:off x="1129" y="0"/>
                <a:ext cx="3597265" cy="489600"/>
              </a:xfrm>
              <a:prstGeom prst="rect">
                <a:avLst/>
              </a:prstGeom>
              <a:noFill/>
              <a:ln w="9525">
                <a:solidFill>
                  <a:srgbClr val="404040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50000"/>
                  </a:spcBef>
                  <a:buFont typeface="Arial" panose="020B0604020202020204" pitchFamily="34" charset="0"/>
                  <a:buNone/>
                </a:pPr>
                <a:endParaRPr lang="zh-CN" altLang="en-US" sz="1600" b="1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57" name="Rectangle 6"/>
              <p:cNvSpPr>
                <a:spLocks noChangeArrowheads="1"/>
              </p:cNvSpPr>
              <p:nvPr/>
            </p:nvSpPr>
            <p:spPr bwMode="auto">
              <a:xfrm>
                <a:off x="532478" y="45775"/>
                <a:ext cx="4010026" cy="4001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lang="zh-CN" altLang="en-US" sz="2000" b="1" dirty="0">
                    <a:solidFill>
                      <a:srgbClr val="0070C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学习的七大误区</a:t>
                </a:r>
                <a:endParaRPr lang="zh-CN" altLang="zh-CN" sz="2000" b="1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53" name="组合 29"/>
            <p:cNvGrpSpPr/>
            <p:nvPr/>
          </p:nvGrpSpPr>
          <p:grpSpPr bwMode="auto">
            <a:xfrm>
              <a:off x="0" y="0"/>
              <a:ext cx="1328873" cy="489600"/>
              <a:chOff x="0" y="0"/>
              <a:chExt cx="1328873" cy="489600"/>
            </a:xfrm>
          </p:grpSpPr>
          <p:sp>
            <p:nvSpPr>
              <p:cNvPr id="54" name="矩形 30"/>
              <p:cNvSpPr>
                <a:spLocks noChangeArrowheads="1"/>
              </p:cNvSpPr>
              <p:nvPr/>
            </p:nvSpPr>
            <p:spPr bwMode="auto">
              <a:xfrm>
                <a:off x="0" y="0"/>
                <a:ext cx="1328873" cy="489600"/>
              </a:xfrm>
              <a:prstGeom prst="rect">
                <a:avLst/>
              </a:prstGeom>
              <a:solidFill>
                <a:srgbClr val="006E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55" name="文本框 31"/>
              <p:cNvSpPr txBox="1">
                <a:spLocks noChangeArrowheads="1"/>
              </p:cNvSpPr>
              <p:nvPr/>
            </p:nvSpPr>
            <p:spPr bwMode="auto">
              <a:xfrm>
                <a:off x="176329" y="37029"/>
                <a:ext cx="962086" cy="400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lang="zh-CN" altLang="zh-CN" sz="2000" b="1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第</a:t>
                </a:r>
                <a:r>
                  <a:rPr lang="zh-CN" altLang="en-US" sz="2000" b="1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四节</a:t>
                </a:r>
                <a:endParaRPr lang="zh-CN" altLang="zh-CN" sz="2000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3" name="TextBox 13"/>
          <p:cNvSpPr txBox="1">
            <a:spLocks noChangeArrowheads="1"/>
          </p:cNvSpPr>
          <p:nvPr/>
        </p:nvSpPr>
        <p:spPr bwMode="auto">
          <a:xfrm>
            <a:off x="9303703" y="2512378"/>
            <a:ext cx="220027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行业发展前景，职位进阶路线与职业规划</a:t>
            </a:r>
            <a:endParaRPr lang="en-US" altLang="zh-CN" sz="12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8" name="Rectangle 6"/>
          <p:cNvSpPr>
            <a:spLocks noChangeArrowheads="1"/>
          </p:cNvSpPr>
          <p:nvPr/>
        </p:nvSpPr>
        <p:spPr bwMode="auto">
          <a:xfrm>
            <a:off x="2558545" y="5450036"/>
            <a:ext cx="2771279" cy="3995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实训心得</a:t>
            </a:r>
            <a:endParaRPr lang="zh-CN" altLang="zh-CN" sz="20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平行四边形 3"/>
          <p:cNvSpPr>
            <a:spLocks noChangeArrowheads="1"/>
          </p:cNvSpPr>
          <p:nvPr/>
        </p:nvSpPr>
        <p:spPr bwMode="auto">
          <a:xfrm>
            <a:off x="603250" y="363538"/>
            <a:ext cx="11588750" cy="550862"/>
          </a:xfrm>
          <a:prstGeom prst="parallelogram">
            <a:avLst>
              <a:gd name="adj" fmla="val 41491"/>
            </a:avLst>
          </a:prstGeom>
          <a:solidFill>
            <a:srgbClr val="40404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28675" name="平行四边形 4"/>
          <p:cNvSpPr>
            <a:spLocks noChangeArrowheads="1"/>
          </p:cNvSpPr>
          <p:nvPr/>
        </p:nvSpPr>
        <p:spPr bwMode="auto">
          <a:xfrm>
            <a:off x="6350" y="363538"/>
            <a:ext cx="752475" cy="550862"/>
          </a:xfrm>
          <a:prstGeom prst="parallelogram">
            <a:avLst>
              <a:gd name="adj" fmla="val 41517"/>
            </a:avLst>
          </a:pr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28677" name="矩形 6"/>
          <p:cNvSpPr>
            <a:spLocks noChangeArrowheads="1"/>
          </p:cNvSpPr>
          <p:nvPr/>
        </p:nvSpPr>
        <p:spPr bwMode="auto">
          <a:xfrm>
            <a:off x="817880" y="424180"/>
            <a:ext cx="501332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常见问题</a:t>
            </a:r>
            <a:r>
              <a:rPr lang="en-US" altLang="zh-CN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编程学习七大误区</a:t>
            </a:r>
          </a:p>
        </p:txBody>
      </p:sp>
      <p:sp>
        <p:nvSpPr>
          <p:cNvPr id="30" name="矩形 29"/>
          <p:cNvSpPr/>
          <p:nvPr/>
        </p:nvSpPr>
        <p:spPr>
          <a:xfrm>
            <a:off x="1113155" y="1339215"/>
            <a:ext cx="1053147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六、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学习死板，只限于课堂知识</a:t>
            </a:r>
            <a:endParaRPr lang="zh-CN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113155" y="2351723"/>
            <a:ext cx="10655300" cy="840740"/>
          </a:xfrm>
          <a:prstGeom prst="rect">
            <a:avLst/>
          </a:prstGeom>
          <a:noFill/>
        </p:spPr>
        <p:txBody>
          <a:bodyPr wrap="square" lIns="756000" tIns="144000" rIns="144000" bIns="144000" numCol="1" rtlCol="0" anchor="ctr">
            <a:spAutoFit/>
          </a:bodyPr>
          <a:lstStyle/>
          <a:p>
            <a:pPr latinLnBrk="0">
              <a:lnSpc>
                <a:spcPct val="150000"/>
              </a:lnSpc>
            </a:pPr>
            <a:r>
              <a: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</a:rPr>
              <a:t>没有站在一个行业的高度看待问题，只局限在小群体中。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113155" y="3836671"/>
            <a:ext cx="10833735" cy="1948815"/>
          </a:xfrm>
          <a:prstGeom prst="rect">
            <a:avLst/>
          </a:prstGeom>
          <a:noFill/>
        </p:spPr>
        <p:txBody>
          <a:bodyPr wrap="square" lIns="756000" tIns="144000" rIns="144000" bIns="144000" numCol="1" rtlCol="0" anchor="ctr">
            <a:spAutoFit/>
          </a:bodyPr>
          <a:lstStyle/>
          <a:p>
            <a:pPr latinLnBrk="0">
              <a:lnSpc>
                <a:spcPct val="150000"/>
              </a:lnSpc>
            </a:pPr>
            <a:r>
              <a:rPr lang="zh-CN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正确方法</a:t>
            </a:r>
            <a:r>
              <a:rPr lang="zh-CN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多买点书，多看点视频，自我驱动式学习，老师讲到的学习，不是你学习能力强，利用有限的时间多学习。我们老师每次课程都会求变、更新。每年更新最新的前沿技术，你们更要自我学习，自我驱动。</a:t>
            </a:r>
            <a:endParaRPr lang="zh-CN" altLang="zh-CN" sz="2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7097163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平行四边形 3"/>
          <p:cNvSpPr>
            <a:spLocks noChangeArrowheads="1"/>
          </p:cNvSpPr>
          <p:nvPr/>
        </p:nvSpPr>
        <p:spPr bwMode="auto">
          <a:xfrm>
            <a:off x="603250" y="363538"/>
            <a:ext cx="11588750" cy="550862"/>
          </a:xfrm>
          <a:prstGeom prst="parallelogram">
            <a:avLst>
              <a:gd name="adj" fmla="val 41491"/>
            </a:avLst>
          </a:prstGeom>
          <a:solidFill>
            <a:srgbClr val="40404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28675" name="平行四边形 4"/>
          <p:cNvSpPr>
            <a:spLocks noChangeArrowheads="1"/>
          </p:cNvSpPr>
          <p:nvPr/>
        </p:nvSpPr>
        <p:spPr bwMode="auto">
          <a:xfrm>
            <a:off x="6350" y="363538"/>
            <a:ext cx="752475" cy="550862"/>
          </a:xfrm>
          <a:prstGeom prst="parallelogram">
            <a:avLst>
              <a:gd name="adj" fmla="val 41517"/>
            </a:avLst>
          </a:pr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28677" name="矩形 6"/>
          <p:cNvSpPr>
            <a:spLocks noChangeArrowheads="1"/>
          </p:cNvSpPr>
          <p:nvPr/>
        </p:nvSpPr>
        <p:spPr bwMode="auto">
          <a:xfrm>
            <a:off x="817880" y="424180"/>
            <a:ext cx="501332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常见问题</a:t>
            </a:r>
            <a:r>
              <a:rPr lang="en-US" altLang="zh-CN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编程学习七大误区</a:t>
            </a:r>
          </a:p>
        </p:txBody>
      </p:sp>
      <p:sp>
        <p:nvSpPr>
          <p:cNvPr id="30" name="矩形 29"/>
          <p:cNvSpPr/>
          <p:nvPr/>
        </p:nvSpPr>
        <p:spPr>
          <a:xfrm>
            <a:off x="1113155" y="1339215"/>
            <a:ext cx="1053147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七、不学习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英文</a:t>
            </a:r>
            <a:endParaRPr lang="zh-CN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113155" y="2074863"/>
            <a:ext cx="10655300" cy="1394460"/>
          </a:xfrm>
          <a:prstGeom prst="rect">
            <a:avLst/>
          </a:prstGeom>
          <a:noFill/>
        </p:spPr>
        <p:txBody>
          <a:bodyPr wrap="square" lIns="756000" tIns="144000" rIns="144000" bIns="144000" numCol="1" rtlCol="0" anchor="ctr">
            <a:spAutoFit/>
          </a:bodyPr>
          <a:lstStyle/>
          <a:p>
            <a:pPr latinLnBrk="0">
              <a:lnSpc>
                <a:spcPct val="150000"/>
              </a:lnSpc>
            </a:pPr>
            <a:r>
              <a: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查阅文档发现是英文的不想看，只想找中文文档。翻阅文档看不明白，干脆不看，直接网上找教程。</a:t>
            </a:r>
            <a:endParaRPr lang="zh-CN" altLang="en-US" sz="2400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113155" y="3559811"/>
            <a:ext cx="10833735" cy="2502535"/>
          </a:xfrm>
          <a:prstGeom prst="rect">
            <a:avLst/>
          </a:prstGeom>
          <a:noFill/>
        </p:spPr>
        <p:txBody>
          <a:bodyPr wrap="square" lIns="756000" tIns="144000" rIns="144000" bIns="144000" numCol="1" rtlCol="0" anchor="ctr">
            <a:spAutoFit/>
          </a:bodyPr>
          <a:lstStyle/>
          <a:p>
            <a:pPr latinLnBrk="0">
              <a:lnSpc>
                <a:spcPct val="150000"/>
              </a:lnSpc>
            </a:pPr>
            <a:r>
              <a:rPr lang="zh-CN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正确方法</a:t>
            </a:r>
            <a:r>
              <a:rPr lang="zh-CN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英文文档一般更新速度很快，容易找到答案，中文翻译滞后，容易曲解原文意思。眼光放长远一些，如果你一直坚持英文，用不了多长时间，你会发现，英文也没那么难，相反你的水平要比只看中文的同学进步快的多。</a:t>
            </a:r>
            <a:endParaRPr lang="zh-CN" altLang="zh-CN" sz="2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5157352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平行四边形 3"/>
          <p:cNvSpPr>
            <a:spLocks noChangeArrowheads="1"/>
          </p:cNvSpPr>
          <p:nvPr/>
        </p:nvSpPr>
        <p:spPr bwMode="auto">
          <a:xfrm>
            <a:off x="603250" y="363538"/>
            <a:ext cx="11588750" cy="550862"/>
          </a:xfrm>
          <a:prstGeom prst="parallelogram">
            <a:avLst>
              <a:gd name="adj" fmla="val 41491"/>
            </a:avLst>
          </a:prstGeom>
          <a:solidFill>
            <a:srgbClr val="40404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28675" name="平行四边形 4"/>
          <p:cNvSpPr>
            <a:spLocks noChangeArrowheads="1"/>
          </p:cNvSpPr>
          <p:nvPr/>
        </p:nvSpPr>
        <p:spPr bwMode="auto">
          <a:xfrm>
            <a:off x="6350" y="363538"/>
            <a:ext cx="752475" cy="550862"/>
          </a:xfrm>
          <a:prstGeom prst="parallelogram">
            <a:avLst>
              <a:gd name="adj" fmla="val 41517"/>
            </a:avLst>
          </a:pr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28680" name="Oval 34"/>
          <p:cNvSpPr>
            <a:spLocks noChangeArrowheads="1"/>
          </p:cNvSpPr>
          <p:nvPr/>
        </p:nvSpPr>
        <p:spPr bwMode="auto">
          <a:xfrm>
            <a:off x="5105400" y="2935288"/>
            <a:ext cx="1981200" cy="1981200"/>
          </a:xfrm>
          <a:prstGeom prst="ellipse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en-US" altLang="zh-CN" sz="180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28683" name="组合 64"/>
          <p:cNvGrpSpPr/>
          <p:nvPr/>
        </p:nvGrpSpPr>
        <p:grpSpPr bwMode="auto">
          <a:xfrm>
            <a:off x="1330859" y="3333196"/>
            <a:ext cx="3328077" cy="1312865"/>
            <a:chOff x="0" y="0"/>
            <a:chExt cx="2334000" cy="1313586"/>
          </a:xfrm>
        </p:grpSpPr>
        <p:sp>
          <p:nvSpPr>
            <p:cNvPr id="28692" name="TextBox 13"/>
            <p:cNvSpPr txBox="1">
              <a:spLocks noChangeArrowheads="1"/>
            </p:cNvSpPr>
            <p:nvPr/>
          </p:nvSpPr>
          <p:spPr bwMode="auto">
            <a:xfrm>
              <a:off x="678955" y="0"/>
              <a:ext cx="1655045" cy="2771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 defTabSz="1216025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121602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121602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121602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121602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r" eaLnBrk="1" hangingPunct="1">
                <a:lnSpc>
                  <a:spcPct val="100000"/>
                </a:lnSpc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zh-CN" altLang="en-US" sz="1800" b="1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积极心态</a:t>
              </a:r>
              <a:r>
                <a:rPr lang="en-US" altLang="zh-CN" sz="1800" b="1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-</a:t>
              </a:r>
              <a:r>
                <a:rPr lang="zh-CN" altLang="en-US" sz="1800" b="1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正能量</a:t>
              </a:r>
              <a:endParaRPr lang="en-US" altLang="zh-CN" sz="18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8693" name="TextBox 13"/>
            <p:cNvSpPr txBox="1">
              <a:spLocks noChangeArrowheads="1"/>
            </p:cNvSpPr>
            <p:nvPr/>
          </p:nvSpPr>
          <p:spPr bwMode="auto">
            <a:xfrm>
              <a:off x="0" y="322001"/>
              <a:ext cx="2333999" cy="9915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defTabSz="1216025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121602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121602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121602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121602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r" eaLnBrk="1" hangingPunct="1">
                <a:lnSpc>
                  <a:spcPct val="100000"/>
                </a:lnSpc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zh-CN" altLang="en-US" sz="14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一分付出，一分收获</a:t>
              </a:r>
              <a:endParaRPr lang="en-US" altLang="zh-CN" sz="14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 algn="r" eaLnBrk="1" hangingPunct="1">
                <a:lnSpc>
                  <a:spcPct val="100000"/>
                </a:lnSpc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zh-CN" altLang="en-US" sz="14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敢想敢做是梦想，只想不做终是梦</a:t>
              </a:r>
              <a:endParaRPr lang="en-US" altLang="zh-CN" sz="14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 algn="r" eaLnBrk="1" hangingPunct="1">
                <a:lnSpc>
                  <a:spcPct val="100000"/>
                </a:lnSpc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zh-CN" altLang="en-US" sz="14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制定切实可行的计划，并切实执行</a:t>
              </a:r>
              <a:endParaRPr lang="en-US" altLang="zh-CN" sz="14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 algn="r" eaLnBrk="1" hangingPunct="1">
                <a:lnSpc>
                  <a:spcPct val="100000"/>
                </a:lnSpc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zh-CN" altLang="en-US" sz="14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精、诚、勤、笃</a:t>
              </a:r>
              <a:endParaRPr lang="en-US" altLang="zh-CN" sz="14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8684" name="组合 67"/>
          <p:cNvGrpSpPr/>
          <p:nvPr/>
        </p:nvGrpSpPr>
        <p:grpSpPr bwMode="auto">
          <a:xfrm>
            <a:off x="7277100" y="3333196"/>
            <a:ext cx="4448679" cy="1312865"/>
            <a:chOff x="-1" y="0"/>
            <a:chExt cx="2338081" cy="1313586"/>
          </a:xfrm>
        </p:grpSpPr>
        <p:sp>
          <p:nvSpPr>
            <p:cNvPr id="28690" name="TextBox 13"/>
            <p:cNvSpPr txBox="1">
              <a:spLocks noChangeArrowheads="1"/>
            </p:cNvSpPr>
            <p:nvPr/>
          </p:nvSpPr>
          <p:spPr bwMode="auto">
            <a:xfrm>
              <a:off x="-1" y="0"/>
              <a:ext cx="1514126" cy="2771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 defTabSz="1216025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121602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121602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121602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121602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zh-CN" altLang="en-US" sz="1800" b="1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消极心态</a:t>
              </a:r>
              <a:r>
                <a:rPr lang="en-US" altLang="zh-CN" sz="1800" b="1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-</a:t>
              </a:r>
              <a:r>
                <a:rPr lang="zh-CN" altLang="en-US" sz="1800" b="1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负能量</a:t>
              </a:r>
              <a:endParaRPr lang="en-US" altLang="zh-CN" sz="18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8691" name="TextBox 13"/>
            <p:cNvSpPr txBox="1">
              <a:spLocks noChangeArrowheads="1"/>
            </p:cNvSpPr>
            <p:nvPr/>
          </p:nvSpPr>
          <p:spPr bwMode="auto">
            <a:xfrm>
              <a:off x="4081" y="322001"/>
              <a:ext cx="2333999" cy="9915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defTabSz="1216025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121602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121602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121602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121602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zh-CN" altLang="en-US" sz="14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忙死了、愁死了、烦死了、累死了、气死了、郁闷死了</a:t>
              </a:r>
              <a:endParaRPr lang="en-US" altLang="zh-CN" sz="14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 eaLnBrk="1" hangingPunct="1">
                <a:lnSpc>
                  <a:spcPct val="100000"/>
                </a:lnSpc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zh-CN" altLang="en-US" sz="14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唉声叹气、怨天尤人</a:t>
              </a:r>
              <a:endParaRPr lang="en-US" altLang="zh-CN" sz="14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 eaLnBrk="1" hangingPunct="1">
                <a:lnSpc>
                  <a:spcPct val="100000"/>
                </a:lnSpc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zh-CN" altLang="en-US" sz="14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凡事喜欢找理由，找借口</a:t>
              </a:r>
              <a:endParaRPr lang="en-US" altLang="zh-CN" sz="14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 eaLnBrk="1" hangingPunct="1">
                <a:lnSpc>
                  <a:spcPct val="100000"/>
                </a:lnSpc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zh-CN" altLang="en-US" sz="14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凡事只想回报，不想付出</a:t>
              </a:r>
              <a:endParaRPr lang="en-US" altLang="zh-CN" sz="14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1765617" y="2618097"/>
            <a:ext cx="1123251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商业项目成果</a:t>
            </a:r>
            <a:endParaRPr lang="en-US" altLang="zh-CN" sz="80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09616184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平行四边形 3"/>
          <p:cNvSpPr>
            <a:spLocks noChangeArrowheads="1"/>
          </p:cNvSpPr>
          <p:nvPr/>
        </p:nvSpPr>
        <p:spPr bwMode="auto">
          <a:xfrm>
            <a:off x="603250" y="363538"/>
            <a:ext cx="11588750" cy="550862"/>
          </a:xfrm>
          <a:prstGeom prst="parallelogram">
            <a:avLst>
              <a:gd name="adj" fmla="val 41491"/>
            </a:avLst>
          </a:prstGeom>
          <a:solidFill>
            <a:srgbClr val="40404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28675" name="平行四边形 4"/>
          <p:cNvSpPr>
            <a:spLocks noChangeArrowheads="1"/>
          </p:cNvSpPr>
          <p:nvPr/>
        </p:nvSpPr>
        <p:spPr bwMode="auto">
          <a:xfrm>
            <a:off x="6350" y="363538"/>
            <a:ext cx="752475" cy="550862"/>
          </a:xfrm>
          <a:prstGeom prst="parallelogram">
            <a:avLst>
              <a:gd name="adj" fmla="val 41517"/>
            </a:avLst>
          </a:pr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28677" name="矩形 6"/>
          <p:cNvSpPr>
            <a:spLocks noChangeArrowheads="1"/>
          </p:cNvSpPr>
          <p:nvPr/>
        </p:nvSpPr>
        <p:spPr bwMode="auto">
          <a:xfrm>
            <a:off x="817880" y="424180"/>
            <a:ext cx="501332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项目展示</a:t>
            </a:r>
            <a:r>
              <a:rPr lang="en-US" altLang="zh-CN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大型联网项目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825" y="1049820"/>
            <a:ext cx="5227955" cy="259189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6225" y="1007151"/>
            <a:ext cx="5391373" cy="267723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8824" y="3854308"/>
            <a:ext cx="5213645" cy="2568326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53012" y="3555379"/>
            <a:ext cx="5797798" cy="3712786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平行四边形 3"/>
          <p:cNvSpPr>
            <a:spLocks noChangeArrowheads="1"/>
          </p:cNvSpPr>
          <p:nvPr/>
        </p:nvSpPr>
        <p:spPr bwMode="auto">
          <a:xfrm>
            <a:off x="603250" y="363538"/>
            <a:ext cx="11588750" cy="550862"/>
          </a:xfrm>
          <a:prstGeom prst="parallelogram">
            <a:avLst>
              <a:gd name="adj" fmla="val 41491"/>
            </a:avLst>
          </a:prstGeom>
          <a:solidFill>
            <a:srgbClr val="40404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28675" name="平行四边形 4"/>
          <p:cNvSpPr>
            <a:spLocks noChangeArrowheads="1"/>
          </p:cNvSpPr>
          <p:nvPr/>
        </p:nvSpPr>
        <p:spPr bwMode="auto">
          <a:xfrm>
            <a:off x="6350" y="363538"/>
            <a:ext cx="752475" cy="550862"/>
          </a:xfrm>
          <a:prstGeom prst="parallelogram">
            <a:avLst>
              <a:gd name="adj" fmla="val 41517"/>
            </a:avLst>
          </a:pr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28677" name="矩形 6"/>
          <p:cNvSpPr>
            <a:spLocks noChangeArrowheads="1"/>
          </p:cNvSpPr>
          <p:nvPr/>
        </p:nvSpPr>
        <p:spPr bwMode="auto">
          <a:xfrm>
            <a:off x="817880" y="424180"/>
            <a:ext cx="501332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项目展示</a:t>
            </a:r>
            <a:r>
              <a:rPr lang="en-US" altLang="zh-CN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企业级应用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032" y="1152508"/>
            <a:ext cx="5602562" cy="27501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1473" y="1152509"/>
            <a:ext cx="5629388" cy="275019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421" y="4046220"/>
            <a:ext cx="5586173" cy="2740551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6"/>
          <a:srcRect l="-167" t="14930" r="167" b="-2"/>
          <a:stretch/>
        </p:blipFill>
        <p:spPr>
          <a:xfrm>
            <a:off x="6311473" y="4081806"/>
            <a:ext cx="5629388" cy="2693794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6832" y="1158138"/>
            <a:ext cx="2763348" cy="5419382"/>
          </a:xfrm>
          <a:prstGeom prst="rect">
            <a:avLst/>
          </a:prstGeom>
        </p:spPr>
      </p:pic>
      <p:sp>
        <p:nvSpPr>
          <p:cNvPr id="28674" name="平行四边形 3"/>
          <p:cNvSpPr>
            <a:spLocks noChangeArrowheads="1"/>
          </p:cNvSpPr>
          <p:nvPr/>
        </p:nvSpPr>
        <p:spPr bwMode="auto">
          <a:xfrm>
            <a:off x="603250" y="363538"/>
            <a:ext cx="11588750" cy="550862"/>
          </a:xfrm>
          <a:prstGeom prst="parallelogram">
            <a:avLst>
              <a:gd name="adj" fmla="val 41491"/>
            </a:avLst>
          </a:prstGeom>
          <a:solidFill>
            <a:srgbClr val="40404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28675" name="平行四边形 4"/>
          <p:cNvSpPr>
            <a:spLocks noChangeArrowheads="1"/>
          </p:cNvSpPr>
          <p:nvPr/>
        </p:nvSpPr>
        <p:spPr bwMode="auto">
          <a:xfrm>
            <a:off x="6350" y="363538"/>
            <a:ext cx="752475" cy="550862"/>
          </a:xfrm>
          <a:prstGeom prst="parallelogram">
            <a:avLst>
              <a:gd name="adj" fmla="val 41517"/>
            </a:avLst>
          </a:pr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28677" name="矩形 6"/>
          <p:cNvSpPr>
            <a:spLocks noChangeArrowheads="1"/>
          </p:cNvSpPr>
          <p:nvPr/>
        </p:nvSpPr>
        <p:spPr bwMode="auto">
          <a:xfrm>
            <a:off x="817880" y="424180"/>
            <a:ext cx="501332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项目展示</a:t>
            </a:r>
            <a:r>
              <a:rPr lang="en-US" altLang="zh-CN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数万行代码量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032" y="1128395"/>
            <a:ext cx="2452798" cy="475603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5"/>
          <a:srcRect b="13759"/>
          <a:stretch/>
        </p:blipFill>
        <p:spPr>
          <a:xfrm>
            <a:off x="3270678" y="1128395"/>
            <a:ext cx="2560527" cy="4779101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6"/>
          <a:srcRect b="3059"/>
          <a:stretch/>
        </p:blipFill>
        <p:spPr>
          <a:xfrm>
            <a:off x="6160770" y="1158138"/>
            <a:ext cx="2656497" cy="5525466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7"/>
          <a:srcRect l="173" t="20270" r="4558" b="581"/>
          <a:stretch/>
        </p:blipFill>
        <p:spPr>
          <a:xfrm>
            <a:off x="347662" y="4008069"/>
            <a:ext cx="5525447" cy="2732095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8"/>
          <a:srcRect l="-164" t="18297" r="164" b="-565"/>
          <a:stretch/>
        </p:blipFill>
        <p:spPr>
          <a:xfrm>
            <a:off x="6160771" y="4008069"/>
            <a:ext cx="5749410" cy="2742776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平行四边形 3"/>
          <p:cNvSpPr>
            <a:spLocks noChangeArrowheads="1"/>
          </p:cNvSpPr>
          <p:nvPr/>
        </p:nvSpPr>
        <p:spPr bwMode="auto">
          <a:xfrm>
            <a:off x="603250" y="363538"/>
            <a:ext cx="11588750" cy="550862"/>
          </a:xfrm>
          <a:prstGeom prst="parallelogram">
            <a:avLst>
              <a:gd name="adj" fmla="val 41491"/>
            </a:avLst>
          </a:prstGeom>
          <a:solidFill>
            <a:srgbClr val="40404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28675" name="平行四边形 4"/>
          <p:cNvSpPr>
            <a:spLocks noChangeArrowheads="1"/>
          </p:cNvSpPr>
          <p:nvPr/>
        </p:nvSpPr>
        <p:spPr bwMode="auto">
          <a:xfrm>
            <a:off x="6350" y="363538"/>
            <a:ext cx="752475" cy="550862"/>
          </a:xfrm>
          <a:prstGeom prst="parallelogram">
            <a:avLst>
              <a:gd name="adj" fmla="val 41517"/>
            </a:avLst>
          </a:pr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28677" name="矩形 6"/>
          <p:cNvSpPr>
            <a:spLocks noChangeArrowheads="1"/>
          </p:cNvSpPr>
          <p:nvPr/>
        </p:nvSpPr>
        <p:spPr bwMode="auto">
          <a:xfrm>
            <a:off x="817880" y="424180"/>
            <a:ext cx="501332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项目展示</a:t>
            </a:r>
            <a:r>
              <a:rPr lang="en-US" altLang="zh-CN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复杂表结构、存储过程</a:t>
            </a:r>
          </a:p>
        </p:txBody>
      </p:sp>
      <p:pic>
        <p:nvPicPr>
          <p:cNvPr id="2" name="图片 1" descr="$W2@47$M[38_{DAOM{BSI`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7815" y="1101725"/>
            <a:ext cx="4008755" cy="2073275"/>
          </a:xfrm>
          <a:prstGeom prst="rect">
            <a:avLst/>
          </a:prstGeom>
        </p:spPr>
      </p:pic>
      <p:pic>
        <p:nvPicPr>
          <p:cNvPr id="3" name="图片 2" descr="PYQ`66`3W38L(HVN@SWS_VJ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055" y="1190625"/>
            <a:ext cx="2828925" cy="4476750"/>
          </a:xfrm>
          <a:prstGeom prst="rect">
            <a:avLst/>
          </a:prstGeom>
        </p:spPr>
      </p:pic>
      <p:pic>
        <p:nvPicPr>
          <p:cNvPr id="4" name="图片 3" descr="G(EP)%UBV%_H}{{_](%[]Q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6750" y="1125220"/>
            <a:ext cx="2396490" cy="4607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94120" y="3663950"/>
            <a:ext cx="5612765" cy="252095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3"/>
          <p:cNvSpPr txBox="1"/>
          <p:nvPr/>
        </p:nvSpPr>
        <p:spPr>
          <a:xfrm>
            <a:off x="1" y="2856142"/>
            <a:ext cx="1219200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跨平台开发语言</a:t>
            </a:r>
            <a:r>
              <a:rPr lang="en-US" altLang="zh-CN" sz="54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HTML5+ES6</a:t>
            </a:r>
            <a:endParaRPr lang="en-US" altLang="zh-CN" sz="54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ctr"/>
            <a:endParaRPr lang="en-US" altLang="zh-CN" sz="20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949484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平行四边形 3"/>
          <p:cNvSpPr>
            <a:spLocks noChangeArrowheads="1"/>
          </p:cNvSpPr>
          <p:nvPr/>
        </p:nvSpPr>
        <p:spPr bwMode="auto">
          <a:xfrm>
            <a:off x="603250" y="363538"/>
            <a:ext cx="11588750" cy="550862"/>
          </a:xfrm>
          <a:prstGeom prst="parallelogram">
            <a:avLst>
              <a:gd name="adj" fmla="val 41491"/>
            </a:avLst>
          </a:prstGeom>
          <a:solidFill>
            <a:srgbClr val="40404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28675" name="平行四边形 4"/>
          <p:cNvSpPr>
            <a:spLocks noChangeArrowheads="1"/>
          </p:cNvSpPr>
          <p:nvPr/>
        </p:nvSpPr>
        <p:spPr bwMode="auto">
          <a:xfrm>
            <a:off x="6350" y="363538"/>
            <a:ext cx="752475" cy="550862"/>
          </a:xfrm>
          <a:prstGeom prst="parallelogram">
            <a:avLst>
              <a:gd name="adj" fmla="val 41517"/>
            </a:avLst>
          </a:pr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28677" name="矩形 6"/>
          <p:cNvSpPr>
            <a:spLocks noChangeArrowheads="1"/>
          </p:cNvSpPr>
          <p:nvPr/>
        </p:nvSpPr>
        <p:spPr bwMode="auto">
          <a:xfrm>
            <a:off x="817880" y="424180"/>
            <a:ext cx="406971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行业前景</a:t>
            </a:r>
            <a:r>
              <a:rPr lang="en-US" altLang="zh-CN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en-US" altLang="zh-CN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HTML5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680" name="Oval 34"/>
          <p:cNvSpPr>
            <a:spLocks noChangeArrowheads="1"/>
          </p:cNvSpPr>
          <p:nvPr/>
        </p:nvSpPr>
        <p:spPr bwMode="auto">
          <a:xfrm>
            <a:off x="5105400" y="2935288"/>
            <a:ext cx="1981200" cy="1981200"/>
          </a:xfrm>
          <a:prstGeom prst="ellipse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en-US" altLang="zh-CN" sz="180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28683" name="组合 64"/>
          <p:cNvGrpSpPr/>
          <p:nvPr/>
        </p:nvGrpSpPr>
        <p:grpSpPr bwMode="auto">
          <a:xfrm>
            <a:off x="1330859" y="3333196"/>
            <a:ext cx="3328077" cy="1312865"/>
            <a:chOff x="0" y="0"/>
            <a:chExt cx="2334000" cy="1313586"/>
          </a:xfrm>
        </p:grpSpPr>
        <p:sp>
          <p:nvSpPr>
            <p:cNvPr id="28692" name="TextBox 13"/>
            <p:cNvSpPr txBox="1">
              <a:spLocks noChangeArrowheads="1"/>
            </p:cNvSpPr>
            <p:nvPr/>
          </p:nvSpPr>
          <p:spPr bwMode="auto">
            <a:xfrm>
              <a:off x="678955" y="0"/>
              <a:ext cx="1655045" cy="2771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 defTabSz="1216025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121602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121602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121602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121602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r" eaLnBrk="1" hangingPunct="1">
                <a:lnSpc>
                  <a:spcPct val="100000"/>
                </a:lnSpc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zh-CN" altLang="en-US" sz="1800" b="1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积极心态</a:t>
              </a:r>
              <a:r>
                <a:rPr lang="en-US" altLang="zh-CN" sz="1800" b="1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-</a:t>
              </a:r>
              <a:r>
                <a:rPr lang="zh-CN" altLang="en-US" sz="1800" b="1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正能量</a:t>
              </a:r>
              <a:endParaRPr lang="en-US" altLang="zh-CN" sz="18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8693" name="TextBox 13"/>
            <p:cNvSpPr txBox="1">
              <a:spLocks noChangeArrowheads="1"/>
            </p:cNvSpPr>
            <p:nvPr/>
          </p:nvSpPr>
          <p:spPr bwMode="auto">
            <a:xfrm>
              <a:off x="0" y="322001"/>
              <a:ext cx="2333999" cy="9915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defTabSz="1216025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121602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121602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121602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121602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r" eaLnBrk="1" hangingPunct="1">
                <a:lnSpc>
                  <a:spcPct val="100000"/>
                </a:lnSpc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zh-CN" altLang="en-US" sz="14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一分付出，一分收获</a:t>
              </a:r>
              <a:endParaRPr lang="en-US" altLang="zh-CN" sz="14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 algn="r" eaLnBrk="1" hangingPunct="1">
                <a:lnSpc>
                  <a:spcPct val="100000"/>
                </a:lnSpc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zh-CN" altLang="en-US" sz="14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敢想敢做是梦想，只想不做终是梦</a:t>
              </a:r>
              <a:endParaRPr lang="en-US" altLang="zh-CN" sz="14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 algn="r" eaLnBrk="1" hangingPunct="1">
                <a:lnSpc>
                  <a:spcPct val="100000"/>
                </a:lnSpc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zh-CN" altLang="en-US" sz="14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制定切实可行的计划，并切实执行</a:t>
              </a:r>
              <a:endParaRPr lang="en-US" altLang="zh-CN" sz="14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 algn="r" eaLnBrk="1" hangingPunct="1">
                <a:lnSpc>
                  <a:spcPct val="100000"/>
                </a:lnSpc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zh-CN" altLang="en-US" sz="14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精、诚、勤、笃</a:t>
              </a:r>
              <a:endParaRPr lang="en-US" altLang="zh-CN" sz="14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8684" name="组合 67"/>
          <p:cNvGrpSpPr/>
          <p:nvPr/>
        </p:nvGrpSpPr>
        <p:grpSpPr bwMode="auto">
          <a:xfrm>
            <a:off x="7277100" y="3333196"/>
            <a:ext cx="4448679" cy="1312865"/>
            <a:chOff x="-1" y="0"/>
            <a:chExt cx="2338081" cy="1313586"/>
          </a:xfrm>
        </p:grpSpPr>
        <p:sp>
          <p:nvSpPr>
            <p:cNvPr id="28690" name="TextBox 13"/>
            <p:cNvSpPr txBox="1">
              <a:spLocks noChangeArrowheads="1"/>
            </p:cNvSpPr>
            <p:nvPr/>
          </p:nvSpPr>
          <p:spPr bwMode="auto">
            <a:xfrm>
              <a:off x="-1" y="0"/>
              <a:ext cx="1514126" cy="2771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 defTabSz="1216025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121602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121602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121602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121602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zh-CN" altLang="en-US" sz="1800" b="1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消极心态</a:t>
              </a:r>
              <a:r>
                <a:rPr lang="en-US" altLang="zh-CN" sz="1800" b="1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-</a:t>
              </a:r>
              <a:r>
                <a:rPr lang="zh-CN" altLang="en-US" sz="1800" b="1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负能量</a:t>
              </a:r>
              <a:endParaRPr lang="en-US" altLang="zh-CN" sz="18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8691" name="TextBox 13"/>
            <p:cNvSpPr txBox="1">
              <a:spLocks noChangeArrowheads="1"/>
            </p:cNvSpPr>
            <p:nvPr/>
          </p:nvSpPr>
          <p:spPr bwMode="auto">
            <a:xfrm>
              <a:off x="4081" y="322001"/>
              <a:ext cx="2333999" cy="9915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defTabSz="1216025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121602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121602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121602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121602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zh-CN" altLang="en-US" sz="14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忙死了、愁死了、烦死了、累死了、气死了、郁闷死了</a:t>
              </a:r>
              <a:endParaRPr lang="en-US" altLang="zh-CN" sz="14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 eaLnBrk="1" hangingPunct="1">
                <a:lnSpc>
                  <a:spcPct val="100000"/>
                </a:lnSpc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zh-CN" altLang="en-US" sz="14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唉声叹气、怨天尤人</a:t>
              </a:r>
              <a:endParaRPr lang="en-US" altLang="zh-CN" sz="14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 eaLnBrk="1" hangingPunct="1">
                <a:lnSpc>
                  <a:spcPct val="100000"/>
                </a:lnSpc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zh-CN" altLang="en-US" sz="14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凡事喜欢找理由，找借口</a:t>
              </a:r>
              <a:endParaRPr lang="en-US" altLang="zh-CN" sz="14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 eaLnBrk="1" hangingPunct="1">
                <a:lnSpc>
                  <a:spcPct val="100000"/>
                </a:lnSpc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zh-CN" altLang="en-US" sz="14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凡事只想回报，不想付出</a:t>
              </a:r>
              <a:endParaRPr lang="en-US" altLang="zh-CN" sz="14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603250" y="1363345"/>
            <a:ext cx="1148334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HTML5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是未来移动互联网的主宰者。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随着移动互联网的快速发展，跨平台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WEB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应用越来越成为主流趋势。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HTML5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具有快速开发、高效运行、多端运行、简洁易用的等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特性。最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近几年一线互联网公司大量开源了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web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前端项目，丰富了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HTML5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生态与相关社区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。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HTML5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赶超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IOS/</a:t>
            </a:r>
            <a:r>
              <a:rPr lang="en-US" altLang="zh-CN" sz="2000" dirty="0" err="1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Andriod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成为跨平台最佳解决方案。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HTML5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是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Web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应用关键所在，所有基于浏览器的应用，如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国内的大型系统：淘宝、京东、携程、饿了吗、网易、中国银行、中国工商银行，都是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使用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HTML5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语言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开发。</a:t>
            </a:r>
          </a:p>
          <a:p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0460" y="4136390"/>
            <a:ext cx="1064260" cy="106426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rcRect t="26715" b="34508"/>
          <a:stretch>
            <a:fillRect/>
          </a:stretch>
        </p:blipFill>
        <p:spPr>
          <a:xfrm>
            <a:off x="7840980" y="4125595"/>
            <a:ext cx="2125345" cy="102679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37495" y="4114800"/>
            <a:ext cx="1048385" cy="104838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20460" y="5466715"/>
            <a:ext cx="1041400" cy="10414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84515" y="5466715"/>
            <a:ext cx="1577340" cy="10414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37495" y="5410835"/>
            <a:ext cx="1153160" cy="1153160"/>
          </a:xfrm>
          <a:prstGeom prst="rect">
            <a:avLst/>
          </a:prstGeom>
        </p:spPr>
      </p:pic>
      <p:pic>
        <p:nvPicPr>
          <p:cNvPr id="3074" name="Picture 2" descr="https://timgsa.baidu.com/timg?image&amp;quality=80&amp;size=b9999_10000&amp;sec=1547276409629&amp;di=b1e638f56f2ff5ae5d249eb0a8459ef3&amp;imgtype=0&amp;src=http%3A%2F%2Fwww.tiantis.com%2Fcn%2Fimages%2Fimg%2F000_03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593" y="4225667"/>
            <a:ext cx="3237611" cy="2019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ss1.bdstatic.com/70cFvXSh_Q1YnxGkpoWK1HF6hhy/it/u=366412911,3801842782&amp;fm=26&amp;gp=0.jp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5526" y="4209733"/>
            <a:ext cx="2051834" cy="2051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8785350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平行四边形 3"/>
          <p:cNvSpPr>
            <a:spLocks noChangeArrowheads="1"/>
          </p:cNvSpPr>
          <p:nvPr/>
        </p:nvSpPr>
        <p:spPr bwMode="auto">
          <a:xfrm>
            <a:off x="603250" y="363538"/>
            <a:ext cx="11588750" cy="550862"/>
          </a:xfrm>
          <a:prstGeom prst="parallelogram">
            <a:avLst>
              <a:gd name="adj" fmla="val 41491"/>
            </a:avLst>
          </a:prstGeom>
          <a:solidFill>
            <a:srgbClr val="40404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28675" name="平行四边形 4"/>
          <p:cNvSpPr>
            <a:spLocks noChangeArrowheads="1"/>
          </p:cNvSpPr>
          <p:nvPr/>
        </p:nvSpPr>
        <p:spPr bwMode="auto">
          <a:xfrm>
            <a:off x="6350" y="363538"/>
            <a:ext cx="752475" cy="550862"/>
          </a:xfrm>
          <a:prstGeom prst="parallelogram">
            <a:avLst>
              <a:gd name="adj" fmla="val 41517"/>
            </a:avLst>
          </a:pr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28677" name="矩形 6"/>
          <p:cNvSpPr>
            <a:spLocks noChangeArrowheads="1"/>
          </p:cNvSpPr>
          <p:nvPr/>
        </p:nvSpPr>
        <p:spPr bwMode="auto">
          <a:xfrm>
            <a:off x="817880" y="424180"/>
            <a:ext cx="262509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四个月课程体系</a:t>
            </a:r>
          </a:p>
        </p:txBody>
      </p:sp>
      <p:sp>
        <p:nvSpPr>
          <p:cNvPr id="28680" name="Oval 34"/>
          <p:cNvSpPr>
            <a:spLocks noChangeArrowheads="1"/>
          </p:cNvSpPr>
          <p:nvPr/>
        </p:nvSpPr>
        <p:spPr bwMode="auto">
          <a:xfrm>
            <a:off x="5105400" y="2935288"/>
            <a:ext cx="1981200" cy="1981200"/>
          </a:xfrm>
          <a:prstGeom prst="ellipse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en-US" altLang="zh-CN" sz="180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aphicFrame>
        <p:nvGraphicFramePr>
          <p:cNvPr id="5" name="表格 4"/>
          <p:cNvGraphicFramePr/>
          <p:nvPr>
            <p:extLst>
              <p:ext uri="{D42A27DB-BD31-4B8C-83A1-F6EECF244321}">
                <p14:modId xmlns:p14="http://schemas.microsoft.com/office/powerpoint/2010/main" val="3718736065"/>
              </p:ext>
            </p:extLst>
          </p:nvPr>
        </p:nvGraphicFramePr>
        <p:xfrm>
          <a:off x="676274" y="1257301"/>
          <a:ext cx="11107231" cy="51692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67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160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255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7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8286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1600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技能</a:t>
                      </a:r>
                      <a:endParaRPr lang="zh-CN" altLang="en-US" sz="1600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6350" cap="flat" cmpd="sng">
                      <a:solidFill>
                        <a:srgbClr val="3F3F3F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3F3F3F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3F3F3F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3F3F3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139700" indent="0" algn="ctr">
                        <a:buNone/>
                      </a:pPr>
                      <a:r>
                        <a:rPr lang="zh-CN" sz="1600" b="1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特点</a:t>
                      </a:r>
                      <a:endParaRPr lang="zh-CN" altLang="en-US" sz="1600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6350" cap="flat" cmpd="sng">
                      <a:solidFill>
                        <a:srgbClr val="3F3F3F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80808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1600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核心技术</a:t>
                      </a:r>
                      <a:endParaRPr lang="zh-CN" altLang="en-US" sz="1600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6350" cap="flat" cmpd="sng">
                      <a:solidFill>
                        <a:srgbClr val="80808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1600" b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案例分类</a:t>
                      </a:r>
                      <a:endParaRPr lang="zh-CN" altLang="en-US" sz="1600" b="1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25391">
                <a:tc rowSpan="3"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600" b="1" dirty="0" smtClean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HTML5+CSS3</a:t>
                      </a:r>
                      <a:endParaRPr lang="zh-CN" altLang="en-US" sz="1600" b="1" dirty="0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>
                    <a:lnL w="6350" cap="flat" cmpd="sng">
                      <a:solidFill>
                        <a:srgbClr val="3F3F3F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3F3F3F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600" b="1" dirty="0" smtClean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7</a:t>
                      </a:r>
                      <a:r>
                        <a:rPr lang="zh-CN" altLang="en-US" sz="1600" b="1" dirty="0" smtClean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天实现商业化网页布局</a:t>
                      </a:r>
                      <a:endParaRPr lang="zh-CN" altLang="en-US" sz="1600" b="1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28600" indent="-228600" algn="l" fontAlgn="ctr">
                        <a:buFont typeface="+mj-lt"/>
                        <a:buAutoNum type="arabicPeriod"/>
                      </a:pPr>
                      <a:r>
                        <a:rPr lang="zh-CN" alt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常用标签</a:t>
                      </a:r>
                      <a:endParaRPr lang="en-US" altLang="zh-CN" sz="1200" b="0" i="0" u="none" strike="noStrike" dirty="0" smtClean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marL="228600" indent="-228600" algn="l" fontAlgn="ctr">
                        <a:buFont typeface="+mj-lt"/>
                        <a:buAutoNum type="arabicPeriod"/>
                      </a:pPr>
                      <a:r>
                        <a:rPr lang="zh-CN" alt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盒模型</a:t>
                      </a:r>
                      <a:endParaRPr lang="en-US" altLang="zh-CN" sz="1200" b="0" i="0" u="none" strike="noStrike" dirty="0" smtClean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marL="228600" indent="-228600" algn="l" fontAlgn="ctr">
                        <a:buFont typeface="+mj-lt"/>
                        <a:buAutoNum type="arabicPeriod"/>
                      </a:pPr>
                      <a:r>
                        <a:rPr lang="zh-CN" alt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浮动</a:t>
                      </a:r>
                      <a:endParaRPr lang="en-US" altLang="zh-CN" sz="1200" b="0" i="0" u="none" strike="noStrike" dirty="0" smtClean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marL="228600" indent="-228600" algn="l" fontAlgn="ctr">
                        <a:buFont typeface="+mj-lt"/>
                        <a:buAutoNum type="arabicPeriod"/>
                      </a:pPr>
                      <a:r>
                        <a:rPr lang="zh-CN" alt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定位</a:t>
                      </a:r>
                      <a:endParaRPr lang="en-US" altLang="zh-CN" sz="1200" b="0" i="0" u="none" strike="noStrike" dirty="0" smtClean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marL="228600" indent="-228600" algn="l" fontAlgn="ctr">
                        <a:buFont typeface="+mj-lt"/>
                        <a:buAutoNum type="arabicPeriod"/>
                      </a:pPr>
                      <a:r>
                        <a:rPr lang="zh-CN" alt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背景样式</a:t>
                      </a:r>
                      <a:endParaRPr lang="en-US" altLang="zh-CN" sz="1200" b="0" i="0" u="none" strike="noStrike" dirty="0" smtClean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marL="228600" indent="-228600" algn="l" fontAlgn="ctr">
                        <a:buFont typeface="+mj-lt"/>
                        <a:buAutoNum type="arabicPeriod"/>
                      </a:pPr>
                      <a:r>
                        <a:rPr lang="zh-CN" alt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字体文本样式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28600" indent="-228600" algn="l" defTabSz="914400" rtl="0" eaLnBrk="1" fontAlgn="ctr" latinLnBrk="0" hangingPunct="1">
                        <a:buFont typeface="+mj-lt"/>
                        <a:buAutoNum type="arabicPeriod"/>
                      </a:pPr>
                      <a:r>
                        <a:rPr lang="zh-CN" altLang="en-US" sz="12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柠檬科技</a:t>
                      </a:r>
                    </a:p>
                    <a:p>
                      <a:pPr marL="228600" indent="-228600" algn="l" defTabSz="914400" rtl="0" eaLnBrk="1" fontAlgn="ctr" latinLnBrk="0" hangingPunct="1">
                        <a:buFont typeface="+mj-lt"/>
                        <a:buAutoNum type="arabicPeriod"/>
                      </a:pPr>
                      <a:r>
                        <a:rPr lang="zh-CN" altLang="en-US" sz="12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选物</a:t>
                      </a:r>
                    </a:p>
                    <a:p>
                      <a:pPr marL="228600" indent="-228600" algn="l" defTabSz="914400" rtl="0" eaLnBrk="1" fontAlgn="ctr" latinLnBrk="0" hangingPunct="1">
                        <a:buFont typeface="+mj-lt"/>
                        <a:buAutoNum type="arabicPeriod"/>
                      </a:pPr>
                      <a:r>
                        <a:rPr lang="zh-CN" altLang="en-US" sz="12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商务公司</a:t>
                      </a:r>
                    </a:p>
                    <a:p>
                      <a:pPr marL="228600" indent="-228600" algn="l" defTabSz="914400" rtl="0" eaLnBrk="1" fontAlgn="ctr" latinLnBrk="0" hangingPunct="1">
                        <a:buFont typeface="+mj-lt"/>
                        <a:buAutoNum type="arabicPeriod"/>
                      </a:pPr>
                      <a:r>
                        <a:rPr lang="zh-CN" altLang="en-US" sz="12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家具专区网</a:t>
                      </a:r>
                      <a:endParaRPr lang="en-US" altLang="en-US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9202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1600" b="1" dirty="0" smtClean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实现高端网页效果</a:t>
                      </a:r>
                      <a:endParaRPr lang="zh-CN" altLang="en-US" sz="1600" b="1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28600" indent="-228600" algn="l" defTabSz="914400" rtl="0" eaLnBrk="1" fontAlgn="ctr" latinLnBrk="0" hangingPunct="1">
                        <a:buFont typeface="+mj-lt"/>
                        <a:buAutoNum type="arabicPeriod"/>
                      </a:pPr>
                      <a:r>
                        <a:rPr lang="zh-CN" altLang="en-US" sz="12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视频</a:t>
                      </a:r>
                      <a:endParaRPr lang="en-US" altLang="zh-CN" sz="1200" b="0" i="0" u="none" strike="noStrike" kern="1200" dirty="0" smtClean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228600" indent="-228600" algn="l" defTabSz="914400" rtl="0" eaLnBrk="1" fontAlgn="ctr" latinLnBrk="0" hangingPunct="1">
                        <a:buFont typeface="+mj-lt"/>
                        <a:buAutoNum type="arabicPeriod"/>
                      </a:pPr>
                      <a:r>
                        <a:rPr lang="zh-CN" altLang="en-US" sz="12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音频</a:t>
                      </a:r>
                      <a:endParaRPr lang="en-US" altLang="zh-CN" sz="1200" b="0" i="0" u="none" strike="noStrike" kern="1200" dirty="0" smtClean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228600" indent="-228600" algn="l" defTabSz="914400" rtl="0" eaLnBrk="1" fontAlgn="ctr" latinLnBrk="0" hangingPunct="1">
                        <a:buFont typeface="+mj-lt"/>
                        <a:buAutoNum type="arabicPeriod"/>
                      </a:pPr>
                      <a:r>
                        <a:rPr lang="en-US" altLang="zh-CN" sz="12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Canvas</a:t>
                      </a:r>
                      <a:endParaRPr lang="en-US" altLang="zh-CN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228600" indent="-228600" algn="l" defTabSz="914400" rtl="0" eaLnBrk="1" fontAlgn="ctr" latinLnBrk="0" hangingPunct="1">
                        <a:buFont typeface="+mj-lt"/>
                        <a:buAutoNum type="arabicPeriod"/>
                      </a:pPr>
                      <a:r>
                        <a:rPr lang="en-US" altLang="zh-CN" sz="12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GPS</a:t>
                      </a:r>
                      <a:r>
                        <a:rPr lang="zh-CN" altLang="en-US" sz="12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定位</a:t>
                      </a:r>
                      <a:endParaRPr lang="en-US" altLang="zh-CN" sz="1200" b="0" i="0" u="none" strike="noStrike" kern="1200" dirty="0" smtClean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228600" indent="-228600" algn="l" defTabSz="914400" rtl="0" eaLnBrk="1" fontAlgn="ctr" latinLnBrk="0" hangingPunct="1">
                        <a:buFont typeface="+mj-lt"/>
                        <a:buAutoNum type="arabicPeriod"/>
                      </a:pPr>
                      <a:r>
                        <a:rPr lang="zh-CN" altLang="en-US" sz="12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本地</a:t>
                      </a:r>
                      <a:r>
                        <a:rPr lang="zh-CN" alt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存储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28600" indent="-228600" algn="l" defTabSz="914400" rtl="0" eaLnBrk="1" fontAlgn="ctr" latinLnBrk="0" hangingPunct="1">
                        <a:buFont typeface="+mj-lt"/>
                        <a:buAutoNum type="arabicPeriod"/>
                      </a:pPr>
                      <a:r>
                        <a:rPr lang="zh-CN" alt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淘宝评论中的图片</a:t>
                      </a:r>
                      <a:r>
                        <a:rPr lang="zh-CN" altLang="en-US" sz="12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旋转</a:t>
                      </a:r>
                      <a:endParaRPr lang="en-US" altLang="zh-CN" sz="1200" b="0" i="0" u="none" strike="noStrike" kern="1200" dirty="0" smtClean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228600" indent="-228600" algn="l" defTabSz="914400" rtl="0" eaLnBrk="1" fontAlgn="ctr" latinLnBrk="0" hangingPunct="1">
                        <a:buFont typeface="+mj-lt"/>
                        <a:buAutoNum type="arabicPeriod"/>
                      </a:pPr>
                      <a:r>
                        <a:rPr lang="zh-CN" altLang="en-US" sz="12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旋转</a:t>
                      </a:r>
                      <a:r>
                        <a:rPr lang="zh-CN" alt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照片</a:t>
                      </a:r>
                      <a:r>
                        <a:rPr lang="zh-CN" altLang="en-US" sz="12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墙</a:t>
                      </a:r>
                      <a:endParaRPr lang="en-US" altLang="zh-CN" sz="1200" b="0" i="0" u="none" strike="noStrike" kern="1200" dirty="0" smtClean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228600" indent="-228600" algn="l" defTabSz="914400" rtl="0" eaLnBrk="1" fontAlgn="ctr" latinLnBrk="0" hangingPunct="1">
                        <a:buFont typeface="+mj-lt"/>
                        <a:buAutoNum type="arabicPeriod"/>
                      </a:pPr>
                      <a:r>
                        <a:rPr lang="zh-CN" altLang="en-US" sz="12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炫</a:t>
                      </a:r>
                      <a:r>
                        <a:rPr lang="zh-CN" alt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酷单</a:t>
                      </a:r>
                      <a:r>
                        <a:rPr lang="zh-CN" altLang="en-US" sz="12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页面</a:t>
                      </a:r>
                      <a:endParaRPr lang="en-US" altLang="zh-CN" sz="1200" b="0" i="0" u="none" strike="noStrike" kern="1200" dirty="0" smtClean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228600" indent="-228600" algn="l" defTabSz="914400" rtl="0" eaLnBrk="1" fontAlgn="ctr" latinLnBrk="0" hangingPunct="1">
                        <a:buFont typeface="+mj-lt"/>
                        <a:buAutoNum type="arabicPeriod"/>
                      </a:pPr>
                      <a:r>
                        <a:rPr lang="zh-CN" altLang="en-US" sz="12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图片</a:t>
                      </a:r>
                      <a:r>
                        <a:rPr lang="zh-CN" alt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上传预</a:t>
                      </a:r>
                      <a:r>
                        <a:rPr lang="zh-CN" altLang="en-US" sz="12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览</a:t>
                      </a:r>
                      <a:endParaRPr lang="en-US" altLang="zh-CN" sz="1200" b="0" i="0" u="none" strike="noStrike" kern="1200" dirty="0" smtClean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228600" indent="-228600" algn="l" defTabSz="914400" rtl="0" eaLnBrk="1" fontAlgn="ctr" latinLnBrk="0" hangingPunct="1">
                        <a:buFont typeface="+mj-lt"/>
                        <a:buAutoNum type="arabicPeriod"/>
                      </a:pPr>
                      <a:r>
                        <a:rPr lang="zh-CN" altLang="en-US" sz="12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小米</a:t>
                      </a:r>
                      <a:r>
                        <a:rPr lang="zh-CN" alt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天气</a:t>
                      </a:r>
                      <a:r>
                        <a:rPr lang="zh-CN" altLang="en-US" sz="12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动画</a:t>
                      </a:r>
                      <a:endParaRPr lang="en-US" altLang="zh-CN" sz="1200" b="0" i="0" u="none" strike="noStrike" kern="1200" dirty="0" smtClean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228600" indent="-228600" algn="l" defTabSz="914400" rtl="0" eaLnBrk="1" fontAlgn="ctr" latinLnBrk="0" hangingPunct="1">
                        <a:buFont typeface="+mj-lt"/>
                        <a:buAutoNum type="arabicPeriod"/>
                      </a:pPr>
                      <a:r>
                        <a:rPr lang="zh-CN" altLang="en-US" sz="12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做</a:t>
                      </a:r>
                      <a:r>
                        <a:rPr lang="zh-CN" alt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一个</a:t>
                      </a:r>
                      <a:r>
                        <a:rPr lang="en-US" altLang="zh-CN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GPS</a:t>
                      </a:r>
                      <a:r>
                        <a:rPr lang="zh-CN" alt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导航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8735643"/>
                  </a:ext>
                </a:extLst>
              </a:tr>
              <a:tr h="1473508">
                <a:tc vMerge="1"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zh-CN" altLang="en-US" sz="1600" b="1" dirty="0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6350" cap="flat" cmpd="sng">
                      <a:solidFill>
                        <a:srgbClr val="3F3F3F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3F3F3F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3F3F3F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3F3F3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1600" b="1" dirty="0" smtClean="0">
                          <a:solidFill>
                            <a:srgbClr val="3F3F3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多终端适配的网站建设</a:t>
                      </a:r>
                      <a:endParaRPr lang="zh-CN" altLang="en-US" sz="1600" b="1" dirty="0">
                        <a:solidFill>
                          <a:srgbClr val="3F3F3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6350" cap="flat" cmpd="sng">
                      <a:solidFill>
                        <a:srgbClr val="3F3F3F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algn="l" defTabSz="914400" rtl="0" eaLnBrk="1" fontAlgn="ctr" latinLnBrk="0" hangingPunct="1">
                        <a:buFont typeface="+mj-lt"/>
                        <a:buAutoNum type="arabicPeriod"/>
                      </a:pPr>
                      <a:r>
                        <a:rPr lang="zh-CN" alt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媒体</a:t>
                      </a:r>
                      <a:r>
                        <a:rPr lang="zh-CN" altLang="en-US" sz="12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查询</a:t>
                      </a:r>
                      <a:endParaRPr lang="en-US" altLang="zh-CN" sz="1200" b="0" i="0" u="none" strike="noStrike" kern="1200" dirty="0" smtClean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228600" indent="-228600" algn="l" defTabSz="914400" rtl="0" eaLnBrk="1" fontAlgn="ctr" latinLnBrk="0" hangingPunct="1">
                        <a:buFont typeface="+mj-lt"/>
                        <a:buAutoNum type="arabicPeriod"/>
                      </a:pPr>
                      <a:r>
                        <a:rPr lang="en-US" sz="1200" b="0" i="0" u="none" strike="noStrike" kern="1200" dirty="0" err="1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vw</a:t>
                      </a:r>
                      <a:r>
                        <a:rPr lang="zh-CN" altLang="en-US" sz="12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单位</a:t>
                      </a:r>
                      <a:endParaRPr lang="en-US" sz="1200" b="0" i="0" u="none" strike="noStrike" kern="1200" dirty="0" smtClean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228600" indent="-228600" algn="l" defTabSz="914400" rtl="0" eaLnBrk="1" fontAlgn="ctr" latinLnBrk="0" hangingPunct="1">
                        <a:buFont typeface="+mj-lt"/>
                        <a:buAutoNum type="arabicPeriod"/>
                      </a:pPr>
                      <a:r>
                        <a:rPr lang="en-US" sz="1200" b="0" i="0" u="none" strike="noStrike" kern="1200" dirty="0" err="1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boostrap</a:t>
                      </a:r>
                      <a:endParaRPr lang="en-US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7620" marR="7620" marT="762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algn="l" fontAlgn="ctr">
                        <a:buFont typeface="+mj-lt"/>
                        <a:buAutoNum type="arabicPeriod"/>
                      </a:pPr>
                      <a:r>
                        <a:rPr lang="zh-CN" alt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仿</a:t>
                      </a:r>
                      <a:r>
                        <a:rPr lang="en-US" altLang="zh-CN" sz="12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Uemo</a:t>
                      </a:r>
                      <a:r>
                        <a:rPr lang="zh-CN" alt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网站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3F3F3F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91282020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>
            <a:spLocks noChangeArrowheads="1"/>
          </p:cNvSpPr>
          <p:nvPr/>
        </p:nvSpPr>
        <p:spPr bwMode="auto">
          <a:xfrm>
            <a:off x="3401695" y="1770380"/>
            <a:ext cx="1903095" cy="46672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t"/>
          <a:lstStyle/>
          <a:p>
            <a:pPr algn="ctr">
              <a:spcBef>
                <a:spcPct val="0"/>
              </a:spcBef>
            </a:pPr>
            <a:r>
              <a:rPr lang="zh-CN" altLang="en-US" sz="2400" b="1" cap="all" dirty="0" smtClea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鞠祥明</a:t>
            </a:r>
            <a:endParaRPr lang="zh-CN" altLang="en-US" sz="2400" b="1" cap="all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22" name="平行四边形 6"/>
          <p:cNvSpPr>
            <a:spLocks noChangeArrowheads="1"/>
          </p:cNvSpPr>
          <p:nvPr/>
        </p:nvSpPr>
        <p:spPr bwMode="auto">
          <a:xfrm>
            <a:off x="603250" y="363538"/>
            <a:ext cx="11588750" cy="550862"/>
          </a:xfrm>
          <a:prstGeom prst="parallelogram">
            <a:avLst>
              <a:gd name="adj" fmla="val 41491"/>
            </a:avLst>
          </a:prstGeom>
          <a:solidFill>
            <a:srgbClr val="40404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23" name="平行四边形 7"/>
          <p:cNvSpPr>
            <a:spLocks noChangeArrowheads="1"/>
          </p:cNvSpPr>
          <p:nvPr/>
        </p:nvSpPr>
        <p:spPr bwMode="auto">
          <a:xfrm>
            <a:off x="6350" y="363538"/>
            <a:ext cx="752475" cy="550862"/>
          </a:xfrm>
          <a:prstGeom prst="parallelogram">
            <a:avLst>
              <a:gd name="adj" fmla="val 41517"/>
            </a:avLst>
          </a:pr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25" name="矩形 8"/>
          <p:cNvSpPr>
            <a:spLocks noChangeArrowheads="1"/>
          </p:cNvSpPr>
          <p:nvPr/>
        </p:nvSpPr>
        <p:spPr bwMode="auto">
          <a:xfrm>
            <a:off x="817563" y="423863"/>
            <a:ext cx="141577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自我介绍</a:t>
            </a:r>
            <a:endParaRPr lang="zh-CN" altLang="zh-CN" sz="24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矩形 9"/>
          <p:cNvSpPr>
            <a:spLocks noChangeArrowheads="1"/>
          </p:cNvSpPr>
          <p:nvPr/>
        </p:nvSpPr>
        <p:spPr bwMode="auto">
          <a:xfrm>
            <a:off x="5415280" y="1748155"/>
            <a:ext cx="5047615" cy="488950"/>
          </a:xfrm>
          <a:prstGeom prst="rect">
            <a:avLst/>
          </a:prstGeom>
          <a:solidFill>
            <a:srgbClr val="006EC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29" name="文本框 10"/>
          <p:cNvSpPr txBox="1">
            <a:spLocks noChangeArrowheads="1"/>
          </p:cNvSpPr>
          <p:nvPr/>
        </p:nvSpPr>
        <p:spPr bwMode="auto">
          <a:xfrm>
            <a:off x="5591810" y="1784985"/>
            <a:ext cx="4871085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思</a:t>
            </a:r>
            <a:r>
              <a:rPr lang="zh-CN" altLang="en-US" sz="2000" b="1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途</a:t>
            </a:r>
            <a:r>
              <a:rPr lang="en-US" altLang="zh-CN" sz="2000" b="1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HTML5</a:t>
            </a:r>
            <a:r>
              <a:rPr lang="zh-CN" altLang="en-US" sz="2000" b="1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教学组长，</a:t>
            </a:r>
            <a:r>
              <a:rPr lang="en-US" altLang="zh-CN" sz="2000" b="1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HTML5</a:t>
            </a:r>
            <a:r>
              <a:rPr lang="zh-CN" altLang="en-US" sz="2000" b="1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金牌</a:t>
            </a:r>
            <a:r>
              <a:rPr lang="zh-CN" altLang="en-US" sz="20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讲师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3726180" y="2453005"/>
            <a:ext cx="7898765" cy="272382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年互联网开发经验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曾任多家公司前端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主管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精通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HTML5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CSS3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ES6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Node.js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React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Vue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Angular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等多种前沿编程技术。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主讲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H5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全栈开发，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参与制定思途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HTML5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前端课程体系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3.0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对移动端应用有深入的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研究，擅长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混合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开发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825" y="1770380"/>
            <a:ext cx="2292574" cy="2292574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平行四边形 3"/>
          <p:cNvSpPr>
            <a:spLocks noChangeArrowheads="1"/>
          </p:cNvSpPr>
          <p:nvPr/>
        </p:nvSpPr>
        <p:spPr bwMode="auto">
          <a:xfrm>
            <a:off x="603250" y="363538"/>
            <a:ext cx="11588750" cy="550862"/>
          </a:xfrm>
          <a:prstGeom prst="parallelogram">
            <a:avLst>
              <a:gd name="adj" fmla="val 41491"/>
            </a:avLst>
          </a:prstGeom>
          <a:solidFill>
            <a:srgbClr val="40404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28675" name="平行四边形 4"/>
          <p:cNvSpPr>
            <a:spLocks noChangeArrowheads="1"/>
          </p:cNvSpPr>
          <p:nvPr/>
        </p:nvSpPr>
        <p:spPr bwMode="auto">
          <a:xfrm>
            <a:off x="6350" y="363538"/>
            <a:ext cx="752475" cy="550862"/>
          </a:xfrm>
          <a:prstGeom prst="parallelogram">
            <a:avLst>
              <a:gd name="adj" fmla="val 41517"/>
            </a:avLst>
          </a:pr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28677" name="矩形 6"/>
          <p:cNvSpPr>
            <a:spLocks noChangeArrowheads="1"/>
          </p:cNvSpPr>
          <p:nvPr/>
        </p:nvSpPr>
        <p:spPr bwMode="auto">
          <a:xfrm>
            <a:off x="817880" y="424180"/>
            <a:ext cx="262509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课程体系</a:t>
            </a:r>
          </a:p>
        </p:txBody>
      </p:sp>
      <p:graphicFrame>
        <p:nvGraphicFramePr>
          <p:cNvPr id="3" name="表格 2"/>
          <p:cNvGraphicFramePr/>
          <p:nvPr>
            <p:extLst>
              <p:ext uri="{D42A27DB-BD31-4B8C-83A1-F6EECF244321}">
                <p14:modId xmlns:p14="http://schemas.microsoft.com/office/powerpoint/2010/main" val="49679960"/>
              </p:ext>
            </p:extLst>
          </p:nvPr>
        </p:nvGraphicFramePr>
        <p:xfrm>
          <a:off x="817880" y="1588770"/>
          <a:ext cx="10839450" cy="406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386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917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895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195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600200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1600" b="1" kern="1200" dirty="0" err="1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javascript+jQuery</a:t>
                      </a:r>
                      <a:endParaRPr lang="en-US" sz="1600" b="1" kern="1200" dirty="0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3F3F3F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3F3F3F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3F3F3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fontAlgn="ctr" latinLnBrk="0" hangingPunct="1">
                        <a:buNone/>
                      </a:pPr>
                      <a:r>
                        <a:rPr lang="zh-CN" altLang="en-US" sz="1600" b="1" kern="120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从菜鸟到大神的蜕变</a:t>
                      </a:r>
                    </a:p>
                  </a:txBody>
                  <a:tcPr marL="7620" marR="7620" marT="7620" marB="0" anchor="ctr">
                    <a:lnL w="6350" cap="flat" cmpd="sng">
                      <a:solidFill>
                        <a:srgbClr val="3F3F3F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3F3F3F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3F3F3F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3F3F3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algn="l" defTabSz="914400" rtl="0" eaLnBrk="1" fontAlgn="ctr" latinLnBrk="0" hangingPunct="1">
                        <a:buFont typeface="+mj-lt"/>
                        <a:buAutoNum type="arabicPeriod"/>
                      </a:pPr>
                      <a:r>
                        <a:rPr lang="zh-CN" alt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获取</a:t>
                      </a:r>
                      <a:r>
                        <a:rPr lang="zh-CN" altLang="en-US" sz="12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元素</a:t>
                      </a:r>
                      <a:endParaRPr lang="en-US" altLang="zh-CN" sz="1200" b="0" i="0" u="none" strike="noStrike" kern="1200" dirty="0" smtClean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228600" indent="-228600" algn="l" defTabSz="914400" rtl="0" eaLnBrk="1" fontAlgn="ctr" latinLnBrk="0" hangingPunct="1">
                        <a:buFont typeface="+mj-lt"/>
                        <a:buAutoNum type="arabicPeriod"/>
                      </a:pPr>
                      <a:r>
                        <a:rPr lang="zh-CN" altLang="en-US" sz="12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遍历元素</a:t>
                      </a:r>
                      <a:endParaRPr lang="en-US" altLang="zh-CN" sz="1200" b="0" i="0" u="none" strike="noStrike" kern="1200" dirty="0" smtClean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228600" indent="-228600" algn="l" defTabSz="914400" rtl="0" eaLnBrk="1" fontAlgn="ctr" latinLnBrk="0" hangingPunct="1">
                        <a:buFont typeface="+mj-lt"/>
                        <a:buAutoNum type="arabicPeriod"/>
                      </a:pPr>
                      <a:r>
                        <a:rPr lang="zh-CN" altLang="en-US" sz="12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事件</a:t>
                      </a:r>
                      <a:endParaRPr lang="en-US" altLang="zh-CN" sz="1200" b="0" i="0" u="none" strike="noStrike" kern="1200" dirty="0" smtClean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228600" indent="-228600" algn="l" defTabSz="914400" rtl="0" eaLnBrk="1" fontAlgn="ctr" latinLnBrk="0" hangingPunct="1">
                        <a:buFont typeface="+mj-lt"/>
                        <a:buAutoNum type="arabicPeriod"/>
                      </a:pPr>
                      <a:r>
                        <a:rPr lang="zh-CN" altLang="en-US" sz="12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添加删除</a:t>
                      </a:r>
                      <a:endParaRPr lang="en-US" altLang="zh-CN" sz="1200" b="0" i="0" u="none" strike="noStrike" kern="1200" dirty="0" smtClean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228600" indent="-228600" algn="l" defTabSz="914400" rtl="0" eaLnBrk="1" fontAlgn="ctr" latinLnBrk="0" hangingPunct="1">
                        <a:buFont typeface="+mj-lt"/>
                        <a:buAutoNum type="arabicPeriod"/>
                      </a:pPr>
                      <a:r>
                        <a:rPr lang="zh-CN" altLang="en-US" sz="12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动画效果</a:t>
                      </a:r>
                      <a:endParaRPr lang="zh-CN" altLang="en-US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7620" marR="7620" marT="7620" marB="0" anchor="ctr">
                    <a:lnL w="6350" cap="flat" cmpd="sng">
                      <a:solidFill>
                        <a:srgbClr val="3F3F3F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3F3F3F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3F3F3F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3F3F3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algn="l" defTabSz="914400" rtl="0" eaLnBrk="1" fontAlgn="ctr" latinLnBrk="0" hangingPunct="1">
                        <a:buFont typeface="+mj-lt"/>
                        <a:buAutoNum type="arabicPeriod"/>
                      </a:pPr>
                      <a:r>
                        <a:rPr lang="zh-CN" alt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白浅与夜华的对话你</a:t>
                      </a:r>
                      <a:r>
                        <a:rPr lang="zh-CN" altLang="en-US" sz="12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说了算</a:t>
                      </a:r>
                      <a:endParaRPr lang="en-US" altLang="zh-CN" sz="1200" b="0" i="0" u="none" strike="noStrike" kern="1200" dirty="0" smtClean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228600" indent="-228600" algn="l" defTabSz="914400" rtl="0" eaLnBrk="1" fontAlgn="ctr" latinLnBrk="0" hangingPunct="1">
                        <a:buFont typeface="+mj-lt"/>
                        <a:buAutoNum type="arabicPeriod"/>
                      </a:pPr>
                      <a:r>
                        <a:rPr lang="zh-CN" altLang="en-US" sz="12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商业</a:t>
                      </a:r>
                      <a:r>
                        <a:rPr lang="zh-CN" alt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网站中的选项</a:t>
                      </a:r>
                      <a:r>
                        <a:rPr lang="zh-CN" altLang="en-US" sz="12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卡</a:t>
                      </a:r>
                      <a:endParaRPr lang="en-US" altLang="zh-CN" sz="1200" b="0" i="0" u="none" strike="noStrike" kern="1200" dirty="0" smtClean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228600" indent="-228600" algn="l" defTabSz="914400" rtl="0" eaLnBrk="1" fontAlgn="ctr" latinLnBrk="0" hangingPunct="1">
                        <a:buFont typeface="+mj-lt"/>
                        <a:buAutoNum type="arabicPeriod"/>
                      </a:pPr>
                      <a:r>
                        <a:rPr lang="zh-CN" altLang="en-US" sz="12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仿</a:t>
                      </a:r>
                      <a:r>
                        <a:rPr lang="zh-CN" alt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百度搜索</a:t>
                      </a:r>
                      <a:r>
                        <a:rPr lang="zh-CN" altLang="en-US" sz="12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框</a:t>
                      </a:r>
                      <a:endParaRPr lang="en-US" altLang="zh-CN" sz="1200" b="0" i="0" u="none" strike="noStrike" kern="1200" dirty="0" smtClean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228600" indent="-228600" algn="l" defTabSz="914400" rtl="0" eaLnBrk="1" fontAlgn="ctr" latinLnBrk="0" hangingPunct="1">
                        <a:buFont typeface="+mj-lt"/>
                        <a:buAutoNum type="arabicPeriod"/>
                      </a:pPr>
                      <a:r>
                        <a:rPr lang="en-US" altLang="zh-CN" sz="1200" b="0" i="0" u="none" strike="noStrike" kern="1200" dirty="0" err="1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js</a:t>
                      </a:r>
                      <a:r>
                        <a:rPr lang="zh-CN" alt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操作功能性</a:t>
                      </a:r>
                      <a:r>
                        <a:rPr lang="zh-CN" altLang="en-US" sz="12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表格</a:t>
                      </a:r>
                      <a:endParaRPr lang="en-US" altLang="zh-CN" sz="1200" b="0" i="0" u="none" strike="noStrike" kern="1200" dirty="0" smtClean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228600" indent="-228600" algn="l" defTabSz="914400" rtl="0" eaLnBrk="1" fontAlgn="ctr" latinLnBrk="0" hangingPunct="1">
                        <a:buFont typeface="+mj-lt"/>
                        <a:buAutoNum type="arabicPeriod"/>
                      </a:pPr>
                      <a:r>
                        <a:rPr lang="zh-CN" altLang="en-US" sz="12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登录</a:t>
                      </a:r>
                      <a:r>
                        <a:rPr lang="zh-CN" alt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验证</a:t>
                      </a:r>
                    </a:p>
                  </a:txBody>
                  <a:tcPr marL="7620" marR="7620" marT="7620" marB="0" anchor="ctr">
                    <a:lnL w="6350" cap="flat" cmpd="sng">
                      <a:solidFill>
                        <a:srgbClr val="3F3F3F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3F3F3F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3F3F3F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3F3F3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0810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3F3F3F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 rowSpan="2">
                  <a:txBody>
                    <a:bodyPr/>
                    <a:lstStyle/>
                    <a:p>
                      <a:pPr marL="0" indent="0" algn="ctr" defTabSz="914400" rtl="0" eaLnBrk="1" fontAlgn="ctr" latinLnBrk="0" hangingPunct="1">
                        <a:buNone/>
                      </a:pPr>
                      <a:r>
                        <a:rPr lang="zh-CN" altLang="en-US" sz="1600" b="1" kern="120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常见网页动画总结</a:t>
                      </a:r>
                      <a:r>
                        <a:rPr lang="en-US" altLang="zh-CN" sz="1600" b="1" kern="120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25</a:t>
                      </a:r>
                      <a:r>
                        <a:rPr lang="zh-CN" altLang="en-US" sz="1600" b="1" kern="120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例</a:t>
                      </a:r>
                    </a:p>
                  </a:txBody>
                  <a:tcPr marL="7620" marR="7620" marT="7620" marB="0" anchor="ctr">
                    <a:lnL w="6350" cap="flat" cmpd="sng">
                      <a:solidFill>
                        <a:srgbClr val="3F3F3F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3F3F3F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3F3F3F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3F3F3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algn="l" defTabSz="914400" rtl="0" eaLnBrk="1" fontAlgn="ctr" latinLnBrk="0" hangingPunct="1">
                        <a:buFont typeface="+mj-lt"/>
                        <a:buAutoNum type="arabicPeriod"/>
                      </a:pPr>
                      <a:r>
                        <a:rPr lang="zh-CN" altLang="en-US" sz="12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事件委托</a:t>
                      </a:r>
                      <a:endParaRPr lang="en-US" altLang="zh-CN" sz="1200" b="0" i="0" u="none" strike="noStrike" kern="1200" dirty="0" smtClean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228600" indent="-228600" algn="l" defTabSz="914400" rtl="0" eaLnBrk="1" fontAlgn="ctr" latinLnBrk="0" hangingPunct="1">
                        <a:buFont typeface="+mj-lt"/>
                        <a:buAutoNum type="arabicPeriod"/>
                      </a:pPr>
                      <a:r>
                        <a:rPr lang="en-US" altLang="zh-CN" sz="12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DOM</a:t>
                      </a:r>
                      <a:r>
                        <a:rPr lang="zh-CN" altLang="en-US" sz="12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增删改查</a:t>
                      </a:r>
                      <a:endParaRPr lang="en-US" altLang="zh-CN" sz="1200" b="0" i="0" u="none" strike="noStrike" kern="1200" dirty="0" smtClean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228600" indent="-228600" algn="l" defTabSz="914400" rtl="0" eaLnBrk="1" fontAlgn="ctr" latinLnBrk="0" hangingPunct="1">
                        <a:buFont typeface="+mj-lt"/>
                        <a:buAutoNum type="arabicPeriod"/>
                      </a:pPr>
                      <a:r>
                        <a:rPr lang="zh-CN" altLang="en-US" sz="12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内置动画</a:t>
                      </a:r>
                      <a:endParaRPr lang="en-US" altLang="zh-CN" sz="1200" b="0" i="0" u="none" strike="noStrike" kern="1200" dirty="0" smtClean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228600" indent="-228600" algn="l" defTabSz="914400" rtl="0" eaLnBrk="1" fontAlgn="ctr" latinLnBrk="0" hangingPunct="1">
                        <a:buFont typeface="+mj-lt"/>
                        <a:buAutoNum type="arabicPeriod"/>
                      </a:pPr>
                      <a:r>
                        <a:rPr lang="zh-CN" altLang="en-US" sz="12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定时器</a:t>
                      </a:r>
                      <a:endParaRPr lang="zh-CN" altLang="en-US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7620" marR="7620" marT="7620" marB="0" anchor="ctr">
                    <a:lnL w="6350" cap="flat" cmpd="sng">
                      <a:solidFill>
                        <a:srgbClr val="3F3F3F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3F3F3F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3F3F3F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3F3F3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algn="l" defTabSz="914400" rtl="0" eaLnBrk="1" fontAlgn="ctr" latinLnBrk="0" hangingPunct="1">
                        <a:buFont typeface="+mj-lt"/>
                        <a:buAutoNum type="arabicPeriod"/>
                      </a:pPr>
                      <a:r>
                        <a:rPr lang="zh-CN" alt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仿京东首页图片轮播</a:t>
                      </a:r>
                    </a:p>
                  </a:txBody>
                  <a:tcPr marL="7620" marR="7620" marT="7620" marB="0" anchor="ctr">
                    <a:lnL w="6350" cap="flat" cmpd="sng">
                      <a:solidFill>
                        <a:srgbClr val="3F3F3F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3F3F3F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3F3F3F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3F3F3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5570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3F3F3F"/>
                      </a:solidFill>
                      <a:prstDash val="solid"/>
                      <a:headEnd type="none" w="med" len="med"/>
                      <a:tailEnd type="none" w="med" len="med"/>
                    </a:lnR>
                    <a:lnB w="6350" cap="flat" cmpd="sng">
                      <a:solidFill>
                        <a:srgbClr val="3F3F3F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>
                      <a:solidFill>
                        <a:srgbClr val="3F3F3F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3F3F3F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3F3F3F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3F3F3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algn="l" defTabSz="914400" rtl="0" eaLnBrk="1" fontAlgn="ctr" latinLnBrk="0" hangingPunct="1">
                        <a:buFont typeface="+mj-lt"/>
                        <a:buAutoNum type="arabicPeriod"/>
                      </a:pPr>
                      <a:r>
                        <a:rPr lang="zh-CN" altLang="en-US" sz="12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滚动事件</a:t>
                      </a:r>
                      <a:endParaRPr lang="en-US" altLang="zh-CN" sz="1200" b="0" i="0" u="none" strike="noStrike" kern="1200" dirty="0" smtClean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228600" indent="-228600" algn="l" defTabSz="914400" rtl="0" eaLnBrk="1" fontAlgn="ctr" latinLnBrk="0" hangingPunct="1">
                        <a:buFont typeface="+mj-lt"/>
                        <a:buAutoNum type="arabicPeriod"/>
                      </a:pPr>
                      <a:r>
                        <a:rPr lang="zh-CN" altLang="en-US" sz="12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事件绑定</a:t>
                      </a:r>
                      <a:endParaRPr lang="en-US" altLang="zh-CN" sz="1200" b="0" i="0" u="none" strike="noStrike" kern="1200" dirty="0" smtClean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228600" indent="-228600" algn="l" defTabSz="914400" rtl="0" eaLnBrk="1" fontAlgn="ctr" latinLnBrk="0" hangingPunct="1">
                        <a:buFont typeface="+mj-lt"/>
                        <a:buAutoNum type="arabicPeriod"/>
                      </a:pPr>
                      <a:r>
                        <a:rPr lang="zh-CN" altLang="en-US" sz="12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事件对象</a:t>
                      </a:r>
                      <a:endParaRPr lang="en-US" altLang="zh-CN" sz="1200" b="0" i="0" u="none" strike="noStrike" kern="1200" dirty="0" smtClean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228600" indent="-228600" algn="l" defTabSz="914400" rtl="0" eaLnBrk="1" fontAlgn="ctr" latinLnBrk="0" hangingPunct="1">
                        <a:buFont typeface="+mj-lt"/>
                        <a:buAutoNum type="arabicPeriod"/>
                      </a:pPr>
                      <a:r>
                        <a:rPr lang="zh-CN" altLang="en-US" sz="12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遍历</a:t>
                      </a:r>
                      <a:endParaRPr lang="zh-CN" altLang="en-US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7620" marR="7620" marT="7620" marB="0" anchor="ctr">
                    <a:lnL w="6350" cap="flat" cmpd="sng">
                      <a:solidFill>
                        <a:srgbClr val="3F3F3F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3F3F3F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3F3F3F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3F3F3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algn="l" defTabSz="914400" rtl="0" eaLnBrk="1" fontAlgn="ctr" latinLnBrk="0" hangingPunct="1">
                        <a:buFont typeface="+mj-lt"/>
                        <a:buAutoNum type="arabicPeriod"/>
                      </a:pPr>
                      <a:r>
                        <a:rPr lang="zh-CN" alt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选项卡、手风琴、下拉菜单，楼层跳转等</a:t>
                      </a:r>
                    </a:p>
                  </a:txBody>
                  <a:tcPr marL="7620" marR="7620" marT="7620" marB="0" anchor="ctr">
                    <a:lnL w="6350" cap="flat" cmpd="sng">
                      <a:solidFill>
                        <a:srgbClr val="3F3F3F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3F3F3F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3F3F3F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3F3F3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39576181"/>
      </p:ext>
    </p:extLst>
  </p:cSld>
  <p:clrMapOvr>
    <a:masterClrMapping/>
  </p:clrMapOvr>
  <p:transition spd="slow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平行四边形 3"/>
          <p:cNvSpPr>
            <a:spLocks noChangeArrowheads="1"/>
          </p:cNvSpPr>
          <p:nvPr/>
        </p:nvSpPr>
        <p:spPr bwMode="auto">
          <a:xfrm>
            <a:off x="603250" y="363538"/>
            <a:ext cx="11588750" cy="550862"/>
          </a:xfrm>
          <a:prstGeom prst="parallelogram">
            <a:avLst>
              <a:gd name="adj" fmla="val 41491"/>
            </a:avLst>
          </a:prstGeom>
          <a:solidFill>
            <a:srgbClr val="40404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28675" name="平行四边形 4"/>
          <p:cNvSpPr>
            <a:spLocks noChangeArrowheads="1"/>
          </p:cNvSpPr>
          <p:nvPr/>
        </p:nvSpPr>
        <p:spPr bwMode="auto">
          <a:xfrm>
            <a:off x="6350" y="363538"/>
            <a:ext cx="752475" cy="550862"/>
          </a:xfrm>
          <a:prstGeom prst="parallelogram">
            <a:avLst>
              <a:gd name="adj" fmla="val 41517"/>
            </a:avLst>
          </a:pr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28677" name="矩形 6"/>
          <p:cNvSpPr>
            <a:spLocks noChangeArrowheads="1"/>
          </p:cNvSpPr>
          <p:nvPr/>
        </p:nvSpPr>
        <p:spPr bwMode="auto">
          <a:xfrm>
            <a:off x="817880" y="424180"/>
            <a:ext cx="262509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课程体系</a:t>
            </a:r>
          </a:p>
        </p:txBody>
      </p:sp>
      <p:sp>
        <p:nvSpPr>
          <p:cNvPr id="28680" name="Oval 34"/>
          <p:cNvSpPr>
            <a:spLocks noChangeArrowheads="1"/>
          </p:cNvSpPr>
          <p:nvPr/>
        </p:nvSpPr>
        <p:spPr bwMode="auto">
          <a:xfrm>
            <a:off x="5105400" y="2935288"/>
            <a:ext cx="1981200" cy="1981200"/>
          </a:xfrm>
          <a:prstGeom prst="ellipse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en-US" altLang="zh-CN" sz="180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7438608"/>
              </p:ext>
            </p:extLst>
          </p:nvPr>
        </p:nvGraphicFramePr>
        <p:xfrm>
          <a:off x="711199" y="1223644"/>
          <a:ext cx="10769601" cy="53498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67841">
                  <a:extLst>
                    <a:ext uri="{9D8B030D-6E8A-4147-A177-3AD203B41FA5}">
                      <a16:colId xmlns:a16="http://schemas.microsoft.com/office/drawing/2014/main" val="1786349032"/>
                    </a:ext>
                  </a:extLst>
                </a:gridCol>
                <a:gridCol w="3427252">
                  <a:extLst>
                    <a:ext uri="{9D8B030D-6E8A-4147-A177-3AD203B41FA5}">
                      <a16:colId xmlns:a16="http://schemas.microsoft.com/office/drawing/2014/main" val="1540053944"/>
                    </a:ext>
                  </a:extLst>
                </a:gridCol>
                <a:gridCol w="2787254">
                  <a:extLst>
                    <a:ext uri="{9D8B030D-6E8A-4147-A177-3AD203B41FA5}">
                      <a16:colId xmlns:a16="http://schemas.microsoft.com/office/drawing/2014/main" val="1652556883"/>
                    </a:ext>
                  </a:extLst>
                </a:gridCol>
                <a:gridCol w="2787254">
                  <a:extLst>
                    <a:ext uri="{9D8B030D-6E8A-4147-A177-3AD203B41FA5}">
                      <a16:colId xmlns:a16="http://schemas.microsoft.com/office/drawing/2014/main" val="3862336612"/>
                    </a:ext>
                  </a:extLst>
                </a:gridCol>
              </a:tblGrid>
              <a:tr h="687414">
                <a:tc rowSpan="6"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600" b="1" kern="1200" dirty="0" err="1" smtClean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Nodejs</a:t>
                      </a:r>
                      <a:r>
                        <a:rPr lang="zh-CN" altLang="en-US" sz="1600" b="1" kern="1200" dirty="0" smtClean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后台</a:t>
                      </a:r>
                      <a:r>
                        <a:rPr lang="zh-CN" altLang="en-US" sz="1600" b="1" kern="1200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编程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0" indent="0" algn="ctr" defTabSz="914400" rtl="0" eaLnBrk="1" fontAlgn="ctr" latinLnBrk="0" hangingPunct="1">
                        <a:buNone/>
                      </a:pPr>
                      <a:r>
                        <a:rPr lang="en-US" altLang="zh-CN" sz="1600" b="1" kern="1200" dirty="0" err="1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js</a:t>
                      </a:r>
                      <a:r>
                        <a:rPr lang="zh-CN" altLang="en-US" sz="1600" b="1" kern="120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后端开发的传奇之作</a:t>
                      </a:r>
                      <a:r>
                        <a:rPr lang="en-US" altLang="zh-CN" sz="1600" b="1" kern="120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-</a:t>
                      </a:r>
                      <a:r>
                        <a:rPr lang="en-US" altLang="zh-CN" sz="1600" b="1" kern="1200" dirty="0" err="1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nodeJS</a:t>
                      </a:r>
                      <a:r>
                        <a:rPr lang="en-US" altLang="zh-CN" sz="1600" b="1" kern="120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/>
                      </a:r>
                      <a:br>
                        <a:rPr lang="en-US" altLang="zh-CN" sz="1600" b="1" kern="120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</a:br>
                      <a:r>
                        <a:rPr lang="zh-CN" altLang="en-US" sz="1600" b="1" kern="120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商品后台管理系统开发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网站基础开发</a:t>
                      </a:r>
                      <a:r>
                        <a:rPr lang="en-US" sz="12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nodejs+express+mongoose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3F3F3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商品后台管理系统开发</a:t>
                      </a:r>
                      <a:br>
                        <a:rPr lang="zh-CN" altLang="en-US" sz="1100" b="0" i="0" u="none" strike="noStrike">
                          <a:solidFill>
                            <a:srgbClr val="3F3F3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altLang="en-US" sz="1100" b="0" i="0" u="none" strike="noStrike">
                          <a:solidFill>
                            <a:srgbClr val="3F3F3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实现功能：商品分类、商品发布、商品列表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5579046"/>
                  </a:ext>
                </a:extLst>
              </a:tr>
              <a:tr h="59775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文件传输 </a:t>
                      </a:r>
                      <a:r>
                        <a:rPr 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multiparty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2734958"/>
                  </a:ext>
                </a:extLst>
              </a:tr>
              <a:tr h="448313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图片处理 </a:t>
                      </a:r>
                      <a:r>
                        <a:rPr 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images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9109454"/>
                  </a:ext>
                </a:extLst>
              </a:tr>
              <a:tr h="463258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富文本编辑器 </a:t>
                      </a:r>
                      <a:r>
                        <a:rPr lang="en-US" sz="12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wangEditor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5747514"/>
                  </a:ext>
                </a:extLst>
              </a:tr>
              <a:tr h="1950163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914400" rtl="0" eaLnBrk="1" fontAlgn="ctr" latinLnBrk="0" hangingPunct="1">
                        <a:buNone/>
                      </a:pPr>
                      <a:r>
                        <a:rPr lang="zh-CN" altLang="en-US" sz="1600" b="1" kern="1200" dirty="0" smtClean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未来前端开发的主流架构</a:t>
                      </a:r>
                      <a:r>
                        <a:rPr lang="en-US" altLang="zh-CN" sz="1600" b="1" kern="1200" dirty="0" smtClean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-MVVM</a:t>
                      </a:r>
                      <a:br>
                        <a:rPr lang="en-US" altLang="zh-CN" sz="1600" b="1" kern="1200" dirty="0" smtClean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</a:br>
                      <a:r>
                        <a:rPr lang="zh-CN" altLang="en-US" sz="1600" b="1" kern="1200" dirty="0" smtClean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基于</a:t>
                      </a:r>
                      <a:r>
                        <a:rPr lang="en-US" altLang="zh-CN" sz="1600" b="1" kern="1200" dirty="0" smtClean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vue.js</a:t>
                      </a:r>
                      <a:r>
                        <a:rPr lang="zh-CN" altLang="en-US" sz="1600" b="1" kern="1200" dirty="0" smtClean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模块化开发移动端项目</a:t>
                      </a:r>
                      <a:endParaRPr lang="zh-CN" altLang="en-US" sz="1600" b="1" kern="1200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前端：</a:t>
                      </a:r>
                      <a:r>
                        <a:rPr lang="en-US" altLang="zh-CN" sz="1200" b="0" i="0" u="none" strike="noStrike" dirty="0" err="1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Vue+Vue-router+Vuex+SASS</a:t>
                      </a:r>
                      <a:r>
                        <a:rPr lang="en-US" altLang="zh-CN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/>
                      </a:r>
                      <a:br>
                        <a:rPr lang="en-US" altLang="zh-CN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altLang="en-US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后台：</a:t>
                      </a:r>
                      <a:r>
                        <a:rPr lang="en-US" altLang="zh-CN" sz="1200" b="0" i="0" u="none" strike="noStrike" dirty="0" err="1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node+express+mysql</a:t>
                      </a:r>
                      <a:r>
                        <a:rPr lang="en-US" altLang="zh-CN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/>
                      </a:r>
                      <a:br>
                        <a:rPr lang="en-US" altLang="zh-CN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altLang="en-US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本地存储、路由传参、</a:t>
                      </a:r>
                      <a:r>
                        <a:rPr lang="en-US" altLang="zh-CN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ajax</a:t>
                      </a:r>
                      <a:endParaRPr lang="en-US" altLang="zh-CN" sz="12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 dirty="0">
                          <a:solidFill>
                            <a:srgbClr val="3F3F3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手机版商城全功能开发</a:t>
                      </a:r>
                      <a:br>
                        <a:rPr lang="zh-CN" altLang="en-US" sz="1100" b="0" i="0" u="none" strike="noStrike" dirty="0">
                          <a:solidFill>
                            <a:srgbClr val="3F3F3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altLang="en-US" sz="1100" b="0" i="0" u="none" strike="noStrike" dirty="0">
                          <a:solidFill>
                            <a:srgbClr val="3F3F3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实现功能：个人资料、下单流程、订单系统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0020142"/>
                  </a:ext>
                </a:extLst>
              </a:tr>
              <a:tr h="120297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914400" rtl="0" eaLnBrk="1" fontAlgn="ctr" latinLnBrk="0" hangingPunct="1">
                        <a:buNone/>
                      </a:pPr>
                      <a:r>
                        <a:rPr lang="en-US" altLang="zh-CN" sz="1600" b="1" kern="120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/>
                      </a:r>
                      <a:br>
                        <a:rPr lang="en-US" altLang="zh-CN" sz="1600" b="1" kern="120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</a:br>
                      <a:r>
                        <a:rPr lang="zh-CN" altLang="en-US" sz="1600" b="1" kern="1200" dirty="0" smtClean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基于</a:t>
                      </a:r>
                      <a:r>
                        <a:rPr lang="en-US" altLang="zh-CN" sz="1600" b="1" kern="1200" dirty="0" smtClean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React</a:t>
                      </a:r>
                      <a:r>
                        <a:rPr lang="zh-CN" altLang="en-US" sz="1600" b="1" kern="1200" dirty="0" smtClean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模块化</a:t>
                      </a:r>
                      <a:r>
                        <a:rPr lang="zh-CN" altLang="en-US" sz="1600" b="1" kern="120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开发移动端项目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前端</a:t>
                      </a:r>
                      <a:r>
                        <a:rPr lang="zh-CN" altLang="en-US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：</a:t>
                      </a:r>
                      <a:r>
                        <a:rPr lang="en-US" altLang="zh-CN" sz="1200" b="0" i="0" u="none" strike="noStrike" dirty="0" err="1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</a:t>
                      </a:r>
                      <a:r>
                        <a:rPr lang="en-US" sz="1200" b="0" i="0" u="none" strike="noStrike" dirty="0" err="1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eact+React-</a:t>
                      </a:r>
                      <a:r>
                        <a:rPr lang="en-US" altLang="zh-CN" sz="1200" b="0" i="0" u="none" strike="noStrike" dirty="0" err="1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dom+Redux</a:t>
                      </a:r>
                      <a:r>
                        <a:rPr 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/>
                      </a:r>
                      <a:br>
                        <a:rPr 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后台：</a:t>
                      </a:r>
                      <a:r>
                        <a:rPr lang="en-US" sz="1200" b="0" i="0" u="none" strike="noStrike" dirty="0" err="1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node+express+mysql</a:t>
                      </a:r>
                      <a:r>
                        <a:rPr 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/>
                      </a:r>
                      <a:br>
                        <a:rPr 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本地存储、路由传参、</a:t>
                      </a:r>
                      <a:r>
                        <a:rPr 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ajax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 dirty="0">
                          <a:solidFill>
                            <a:srgbClr val="3F3F3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个人博客网站全栈式开发</a:t>
                      </a:r>
                      <a:br>
                        <a:rPr lang="zh-CN" altLang="en-US" sz="1100" b="0" i="0" u="none" strike="noStrike" dirty="0">
                          <a:solidFill>
                            <a:srgbClr val="3F3F3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altLang="en-US" sz="1100" b="0" i="0" u="none" strike="noStrike" dirty="0">
                          <a:solidFill>
                            <a:srgbClr val="3F3F3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实现功能：文章、列表、留言</a:t>
                      </a:r>
                      <a:r>
                        <a:rPr lang="zh-CN" altLang="en-US" sz="1100" b="0" i="0" u="none" strike="noStrike" dirty="0" smtClean="0">
                          <a:solidFill>
                            <a:srgbClr val="3F3F3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回馈</a:t>
                      </a:r>
                      <a:endParaRPr lang="zh-CN" altLang="en-US" sz="1100" b="0" i="0" u="none" strike="noStrike" dirty="0">
                        <a:solidFill>
                          <a:srgbClr val="3F3F3F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87866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23893134"/>
      </p:ext>
    </p:extLst>
  </p:cSld>
  <p:clrMapOvr>
    <a:masterClrMapping/>
  </p:clrMapOvr>
  <p:transition spd="slow">
    <p:push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平行四边形 3"/>
          <p:cNvSpPr>
            <a:spLocks noChangeArrowheads="1"/>
          </p:cNvSpPr>
          <p:nvPr/>
        </p:nvSpPr>
        <p:spPr bwMode="auto">
          <a:xfrm>
            <a:off x="603250" y="363538"/>
            <a:ext cx="11588750" cy="550862"/>
          </a:xfrm>
          <a:prstGeom prst="parallelogram">
            <a:avLst>
              <a:gd name="adj" fmla="val 41491"/>
            </a:avLst>
          </a:prstGeom>
          <a:solidFill>
            <a:srgbClr val="40404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28675" name="平行四边形 4"/>
          <p:cNvSpPr>
            <a:spLocks noChangeArrowheads="1"/>
          </p:cNvSpPr>
          <p:nvPr/>
        </p:nvSpPr>
        <p:spPr bwMode="auto">
          <a:xfrm>
            <a:off x="6350" y="363538"/>
            <a:ext cx="752475" cy="550862"/>
          </a:xfrm>
          <a:prstGeom prst="parallelogram">
            <a:avLst>
              <a:gd name="adj" fmla="val 41517"/>
            </a:avLst>
          </a:pr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28677" name="矩形 6"/>
          <p:cNvSpPr>
            <a:spLocks noChangeArrowheads="1"/>
          </p:cNvSpPr>
          <p:nvPr/>
        </p:nvSpPr>
        <p:spPr bwMode="auto">
          <a:xfrm>
            <a:off x="817880" y="424180"/>
            <a:ext cx="262509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课程体系</a:t>
            </a:r>
          </a:p>
        </p:txBody>
      </p:sp>
      <p:sp>
        <p:nvSpPr>
          <p:cNvPr id="28680" name="Oval 34"/>
          <p:cNvSpPr>
            <a:spLocks noChangeArrowheads="1"/>
          </p:cNvSpPr>
          <p:nvPr/>
        </p:nvSpPr>
        <p:spPr bwMode="auto">
          <a:xfrm>
            <a:off x="5105400" y="2935288"/>
            <a:ext cx="1981200" cy="1981200"/>
          </a:xfrm>
          <a:prstGeom prst="ellipse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en-US" altLang="zh-CN" sz="180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aphicFrame>
        <p:nvGraphicFramePr>
          <p:cNvPr id="3" name="表格 2"/>
          <p:cNvGraphicFramePr/>
          <p:nvPr>
            <p:extLst>
              <p:ext uri="{D42A27DB-BD31-4B8C-83A1-F6EECF244321}">
                <p14:modId xmlns:p14="http://schemas.microsoft.com/office/powerpoint/2010/main" val="394295960"/>
              </p:ext>
            </p:extLst>
          </p:nvPr>
        </p:nvGraphicFramePr>
        <p:xfrm>
          <a:off x="603251" y="1653540"/>
          <a:ext cx="10877549" cy="45542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08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604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445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3177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891857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1" kern="1200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混合应用开发</a:t>
                      </a:r>
                    </a:p>
                  </a:txBody>
                  <a:tcPr marL="7620" marR="7620" marT="762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3F3F3F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fontAlgn="ctr" latinLnBrk="0" hangingPunct="1">
                        <a:buNone/>
                      </a:pPr>
                      <a:r>
                        <a:rPr lang="zh-CN" altLang="en-US" sz="1600" b="1" kern="120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跨平台应用开发解决方案</a:t>
                      </a:r>
                      <a:r>
                        <a:rPr lang="en-US" altLang="zh-CN" sz="1600" b="1" kern="1200" dirty="0" smtClean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-</a:t>
                      </a:r>
                      <a:r>
                        <a:rPr lang="en-US" altLang="zh-CN" sz="1600" b="1" kern="1200" dirty="0" err="1" smtClean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mui</a:t>
                      </a:r>
                      <a:endParaRPr lang="en-US" altLang="zh-CN" sz="1600" b="1" kern="1200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lnL w="6350" cap="flat" cmpd="sng">
                      <a:solidFill>
                        <a:srgbClr val="3F3F3F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3F3F3F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3F3F3F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3F3F3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CN" altLang="en-US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前端</a:t>
                      </a:r>
                      <a:r>
                        <a:rPr lang="zh-CN" altLang="en-US" sz="12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：</a:t>
                      </a:r>
                      <a:r>
                        <a:rPr lang="en-US" sz="1200" b="0" i="0" u="none" strike="noStrike" kern="1200" dirty="0" err="1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mui</a:t>
                      </a:r>
                      <a:endParaRPr lang="en-US" sz="1200" b="0" i="0" u="none" strike="noStrike" kern="1200" dirty="0" smtClean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0" algn="ctr" defTabSz="914400" rtl="0" eaLnBrk="1" fontAlgn="ctr" latinLnBrk="0" hangingPunct="1"/>
                      <a:r>
                        <a:rPr lang="zh-CN" altLang="en-US" sz="12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后台</a:t>
                      </a:r>
                      <a:r>
                        <a:rPr lang="en-US" altLang="zh-CN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:</a:t>
                      </a:r>
                      <a:r>
                        <a:rPr lang="en-US" sz="12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node+express+</a:t>
                      </a:r>
                      <a:r>
                        <a:rPr lang="en-US" altLang="zh-CN" sz="12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mysql+socket.io</a:t>
                      </a:r>
                      <a:endParaRPr lang="en-US" sz="1200" b="0" i="0" u="none" strike="noStrike" kern="12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7620" marR="7620" marT="7620" marB="0" anchor="ctr">
                    <a:lnL w="6350" cap="flat" cmpd="sng">
                      <a:solidFill>
                        <a:srgbClr val="3F3F3F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3F3F3F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3F3F3F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3F3F3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CN" altLang="en-US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仿微信即时通讯</a:t>
                      </a:r>
                      <a:r>
                        <a:rPr lang="en-US" altLang="zh-CN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APP</a:t>
                      </a:r>
                      <a:r>
                        <a:rPr lang="zh-CN" altLang="en-US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开发</a:t>
                      </a:r>
                      <a:br>
                        <a:rPr lang="zh-CN" altLang="en-US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</a:br>
                      <a:r>
                        <a:rPr lang="zh-CN" altLang="en-US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实现功能：</a:t>
                      </a:r>
                      <a:r>
                        <a:rPr lang="zh-CN" altLang="en-US" sz="12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个人资料</a:t>
                      </a:r>
                      <a:r>
                        <a:rPr lang="zh-CN" altLang="en-US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、单聊、好友系统、消息记录、消息列表</a:t>
                      </a:r>
                    </a:p>
                  </a:txBody>
                  <a:tcPr marL="7620" marR="7620" marT="7620" marB="0" anchor="ctr">
                    <a:lnL w="6350" cap="flat" cmpd="sng">
                      <a:solidFill>
                        <a:srgbClr val="3F3F3F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3F3F3F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3F3F3F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3F3F3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62363">
                <a:tc vMerge="1">
                  <a:txBody>
                    <a:bodyPr/>
                    <a:lstStyle/>
                    <a:p>
                      <a:pPr algn="ctr" fontAlgn="ctr"/>
                      <a:endParaRPr lang="zh-CN" altLang="en-US" sz="1100" b="1" i="0" u="none" strike="noStrike" dirty="0">
                        <a:solidFill>
                          <a:srgbClr val="3F3F3F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3F3F3F"/>
                      </a:solidFill>
                      <a:prstDash val="solid"/>
                      <a:headEnd type="none" w="med" len="med"/>
                      <a:tailEnd type="none" w="med" len="med"/>
                    </a:lnR>
                    <a:lnB w="6350" cap="flat" cmpd="sng">
                      <a:solidFill>
                        <a:srgbClr val="3F3F3F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fontAlgn="ctr" latinLnBrk="0" hangingPunct="1">
                        <a:buNone/>
                      </a:pPr>
                      <a:r>
                        <a:rPr lang="zh-CN" altLang="en-US" sz="1600" b="1" kern="1200" dirty="0" smtClean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微信小程序</a:t>
                      </a:r>
                      <a:endParaRPr lang="en-US" altLang="zh-CN" sz="1600" b="1" kern="1200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lnL w="6350" cap="flat" cmpd="sng">
                      <a:solidFill>
                        <a:srgbClr val="3F3F3F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3F3F3F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CN" altLang="en-US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前端</a:t>
                      </a:r>
                      <a:r>
                        <a:rPr lang="zh-CN" altLang="en-US" sz="12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：微信小程序</a:t>
                      </a:r>
                      <a:endParaRPr lang="en-US" altLang="zh-CN" sz="1200" b="0" i="0" u="none" strike="noStrike" kern="1200" dirty="0" smtClean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0" algn="ctr" defTabSz="914400" rtl="0" eaLnBrk="1" fontAlgn="ctr" latinLnBrk="0" hangingPunct="1"/>
                      <a:r>
                        <a:rPr lang="zh-CN" altLang="en-US" sz="12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后台</a:t>
                      </a:r>
                      <a:r>
                        <a:rPr lang="en-US" altLang="zh-CN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:</a:t>
                      </a:r>
                      <a:r>
                        <a:rPr lang="en-US" sz="1200" b="0" i="0" u="none" strike="noStrike" kern="1200" dirty="0" err="1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node+express+</a:t>
                      </a:r>
                      <a:r>
                        <a:rPr lang="en-US" altLang="zh-CN" sz="1200" b="0" i="0" u="none" strike="noStrike" kern="1200" dirty="0" err="1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mysql</a:t>
                      </a:r>
                      <a:endParaRPr lang="en-US" sz="1200" b="0" i="0" u="none" strike="noStrike" kern="12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7620" marR="7620" marT="762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3F3F3F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3F3F3F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3F3F3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CN" altLang="en-US" sz="12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仿小米严选小程序</a:t>
                      </a:r>
                      <a:endParaRPr lang="en-US" altLang="zh-CN" sz="1200" b="0" i="0" u="none" strike="noStrike" kern="1200" dirty="0" smtClean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0" algn="ctr" defTabSz="914400" rtl="0" eaLnBrk="1" fontAlgn="ctr" latinLnBrk="0" hangingPunct="1"/>
                      <a:r>
                        <a:rPr lang="zh-CN" altLang="en-US" sz="12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实现功能：个人资料、下单流程、订单系统</a:t>
                      </a:r>
                      <a:endParaRPr lang="zh-CN" altLang="en-US" sz="1200" b="0" i="0" u="none" strike="noStrike" kern="12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7620" marR="7620" marT="7620" marB="0" anchor="ctr">
                    <a:lnL w="6350" cap="flat" cmpd="sng">
                      <a:solidFill>
                        <a:srgbClr val="3F3F3F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3F3F3F"/>
                      </a:solidFill>
                      <a:prstDash val="solid"/>
                      <a:headEnd type="none" w="med" len="med"/>
                      <a:tailEnd type="none" w="med" len="med"/>
                    </a:lnR>
                    <a:lnB w="6350" cap="flat" cmpd="sng">
                      <a:solidFill>
                        <a:srgbClr val="3F3F3F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54583824"/>
      </p:ext>
    </p:extLst>
  </p:cSld>
  <p:clrMapOvr>
    <a:masterClrMapping/>
  </p:clrMapOvr>
  <p:transition spd="slow">
    <p:push dir="u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3"/>
          <p:cNvSpPr txBox="1"/>
          <p:nvPr/>
        </p:nvSpPr>
        <p:spPr>
          <a:xfrm>
            <a:off x="1070291" y="598657"/>
            <a:ext cx="112325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实训四个月能得到</a:t>
            </a:r>
            <a:endParaRPr lang="en-US" altLang="zh-CN" sz="20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0451541"/>
              </p:ext>
            </p:extLst>
          </p:nvPr>
        </p:nvGraphicFramePr>
        <p:xfrm>
          <a:off x="1738312" y="1428750"/>
          <a:ext cx="8567738" cy="442912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6008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668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89083">
                <a:tc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</a:pPr>
                      <a:r>
                        <a:rPr lang="zh-CN" sz="1400" kern="0" dirty="0">
                          <a:effectLst/>
                        </a:rPr>
                        <a:t>差异项</a:t>
                      </a:r>
                      <a:endParaRPr lang="zh-CN" sz="14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</a:pPr>
                      <a:r>
                        <a:rPr lang="zh-CN" sz="1400" kern="0">
                          <a:effectLst/>
                        </a:rPr>
                        <a:t>参加过培训的学生</a:t>
                      </a:r>
                      <a:endParaRPr lang="zh-CN" sz="14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517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0" dirty="0">
                          <a:effectLst/>
                        </a:rPr>
                        <a:t>技能方面</a:t>
                      </a:r>
                      <a:endParaRPr lang="zh-CN" sz="14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0">
                          <a:effectLst/>
                        </a:rPr>
                        <a:t>无项目经验，问不出有价值的问题</a:t>
                      </a:r>
                      <a:endParaRPr lang="zh-CN" sz="14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729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0" dirty="0">
                          <a:effectLst/>
                        </a:rPr>
                        <a:t>工作方向</a:t>
                      </a:r>
                      <a:endParaRPr lang="zh-CN" sz="14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0" dirty="0">
                          <a:effectLst/>
                        </a:rPr>
                        <a:t>漫无目的（销售、网吧、滴滴、打印店）</a:t>
                      </a:r>
                      <a:endParaRPr lang="zh-CN" sz="14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517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0">
                          <a:effectLst/>
                        </a:rPr>
                        <a:t>时间成本</a:t>
                      </a:r>
                      <a:endParaRPr lang="zh-CN" sz="14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0" dirty="0">
                          <a:effectLst/>
                        </a:rPr>
                        <a:t>稳扎稳打 成本低</a:t>
                      </a:r>
                      <a:endParaRPr lang="zh-CN" sz="14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3292">
                <a:tc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</a:pPr>
                      <a:r>
                        <a:rPr lang="zh-CN" sz="1400" kern="0">
                          <a:effectLst/>
                        </a:rPr>
                        <a:t>薪资待遇</a:t>
                      </a:r>
                      <a:endParaRPr lang="zh-CN" sz="14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</a:pPr>
                      <a:r>
                        <a:rPr lang="zh-CN" sz="1400" kern="0" dirty="0">
                          <a:effectLst/>
                        </a:rPr>
                        <a:t>就业初期平均薪资</a:t>
                      </a:r>
                      <a:r>
                        <a:rPr lang="en-US" sz="1400" kern="0" dirty="0">
                          <a:effectLst/>
                        </a:rPr>
                        <a:t>6000-10000</a:t>
                      </a:r>
                      <a:r>
                        <a:rPr lang="zh-CN" sz="1400" kern="0" dirty="0">
                          <a:effectLst/>
                        </a:rPr>
                        <a:t>元</a:t>
                      </a:r>
                      <a:endParaRPr lang="zh-CN" sz="14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5174">
                <a:tc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</a:pPr>
                      <a:r>
                        <a:rPr lang="zh-CN" sz="1400" kern="0">
                          <a:effectLst/>
                        </a:rPr>
                        <a:t>就业单位性质</a:t>
                      </a:r>
                      <a:endParaRPr lang="zh-CN" sz="14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</a:pPr>
                      <a:r>
                        <a:rPr lang="zh-CN" sz="1400" kern="0" dirty="0">
                          <a:effectLst/>
                        </a:rPr>
                        <a:t>就业单位多为国企、名企、上市企业</a:t>
                      </a:r>
                      <a:endParaRPr lang="zh-CN" sz="14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5174">
                <a:tc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</a:pPr>
                      <a:r>
                        <a:rPr lang="zh-CN" sz="1400" kern="0">
                          <a:effectLst/>
                        </a:rPr>
                        <a:t>工作可选性</a:t>
                      </a:r>
                      <a:endParaRPr lang="zh-CN" sz="14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</a:pPr>
                      <a:r>
                        <a:rPr lang="zh-CN" sz="1400" kern="0" dirty="0">
                          <a:effectLst/>
                        </a:rPr>
                        <a:t>根据个人职业发展需求选择就业企业</a:t>
                      </a:r>
                      <a:endParaRPr lang="zh-CN" sz="14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37563">
                <a:tc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</a:pPr>
                      <a:r>
                        <a:rPr lang="zh-CN" sz="1400" kern="0">
                          <a:effectLst/>
                        </a:rPr>
                        <a:t>人脉圈</a:t>
                      </a:r>
                      <a:endParaRPr lang="zh-CN" sz="14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</a:pPr>
                      <a:r>
                        <a:rPr lang="zh-CN" sz="1400" kern="0" dirty="0">
                          <a:effectLst/>
                        </a:rPr>
                        <a:t>培训班同学都是将来自己的行业人脉</a:t>
                      </a:r>
                      <a:endParaRPr lang="zh-CN" sz="1400" kern="100" dirty="0">
                        <a:effectLst/>
                      </a:endParaRPr>
                    </a:p>
                    <a:p>
                      <a:pPr algn="ctr" fontAlgn="ctr">
                        <a:spcAft>
                          <a:spcPts val="0"/>
                        </a:spcAft>
                      </a:pPr>
                      <a:r>
                        <a:rPr lang="en-US" sz="1400" kern="0" dirty="0">
                          <a:effectLst/>
                        </a:rPr>
                        <a:t>--</a:t>
                      </a:r>
                      <a:r>
                        <a:rPr lang="zh-CN" sz="1400" kern="0" dirty="0">
                          <a:effectLst/>
                        </a:rPr>
                        <a:t>业内有用社交</a:t>
                      </a:r>
                      <a:endParaRPr lang="zh-CN" sz="14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37563">
                <a:tc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</a:pPr>
                      <a:r>
                        <a:rPr lang="zh-CN" sz="1400" kern="0">
                          <a:effectLst/>
                        </a:rPr>
                        <a:t>学习习惯</a:t>
                      </a:r>
                      <a:endParaRPr lang="zh-CN" sz="14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</a:pPr>
                      <a:r>
                        <a:rPr lang="zh-CN" sz="1400" kern="0" dirty="0">
                          <a:effectLst/>
                        </a:rPr>
                        <a:t>养成良好的学习习惯终生受益</a:t>
                      </a:r>
                      <a:endParaRPr lang="zh-CN" sz="14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65174">
                <a:tc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</a:pPr>
                      <a:r>
                        <a:rPr lang="zh-CN" sz="1400" kern="0">
                          <a:effectLst/>
                        </a:rPr>
                        <a:t>编程思维</a:t>
                      </a:r>
                      <a:endParaRPr lang="zh-CN" sz="14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</a:pPr>
                      <a:r>
                        <a:rPr lang="zh-CN" sz="1400" kern="0" dirty="0">
                          <a:effectLst/>
                        </a:rPr>
                        <a:t>形成编程思维，掌握未来世界的基础语言</a:t>
                      </a:r>
                      <a:endParaRPr lang="zh-CN" sz="14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6517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</a:rPr>
                        <a:t>1</a:t>
                      </a:r>
                      <a:r>
                        <a:rPr lang="zh-CN" sz="1400" kern="0">
                          <a:effectLst/>
                        </a:rPr>
                        <a:t>年以后</a:t>
                      </a:r>
                      <a:endParaRPr lang="zh-CN" sz="14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0" dirty="0">
                          <a:effectLst/>
                        </a:rPr>
                        <a:t>4000-6000</a:t>
                      </a:r>
                      <a:r>
                        <a:rPr lang="zh-CN" sz="1400" kern="0" dirty="0">
                          <a:effectLst/>
                        </a:rPr>
                        <a:t>（下班玩游戏，人生无期望）</a:t>
                      </a:r>
                      <a:endParaRPr lang="zh-CN" sz="14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73292">
                <a:tc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</a:pPr>
                      <a:r>
                        <a:rPr lang="zh-CN" sz="1400" kern="0">
                          <a:effectLst/>
                        </a:rPr>
                        <a:t>人生状态</a:t>
                      </a:r>
                      <a:endParaRPr lang="zh-CN" sz="14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</a:pPr>
                      <a:r>
                        <a:rPr lang="zh-CN" sz="1400" kern="0" dirty="0">
                          <a:effectLst/>
                        </a:rPr>
                        <a:t>在需要奋斗的年龄，与强者竞争</a:t>
                      </a:r>
                      <a:endParaRPr lang="zh-CN" sz="14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733822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等腰三角形 4"/>
          <p:cNvSpPr/>
          <p:nvPr/>
        </p:nvSpPr>
        <p:spPr bwMode="auto">
          <a:xfrm>
            <a:off x="209304" y="0"/>
            <a:ext cx="3540125" cy="6858000"/>
          </a:xfrm>
          <a:custGeom>
            <a:avLst/>
            <a:gdLst>
              <a:gd name="T0" fmla="*/ 818248 w 3540538"/>
              <a:gd name="T1" fmla="*/ 6858000 h 6858000"/>
              <a:gd name="T2" fmla="*/ 3536821 w 3540538"/>
              <a:gd name="T3" fmla="*/ 0 h 6858000"/>
              <a:gd name="T4" fmla="*/ 1688194 w 3540538"/>
              <a:gd name="T5" fmla="*/ 6858000 h 6858000"/>
              <a:gd name="T6" fmla="*/ 818248 w 3540538"/>
              <a:gd name="T7" fmla="*/ 6858000 h 68580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3540538" h="6858000">
                <a:moveTo>
                  <a:pt x="819108" y="6858000"/>
                </a:moveTo>
                <a:cubicBezTo>
                  <a:pt x="-910511" y="4789714"/>
                  <a:pt x="146615" y="2503714"/>
                  <a:pt x="3540538" y="0"/>
                </a:cubicBezTo>
                <a:cubicBezTo>
                  <a:pt x="-859709" y="3490687"/>
                  <a:pt x="386102" y="5515430"/>
                  <a:pt x="1689967" y="6858000"/>
                </a:cubicBezTo>
                <a:lnTo>
                  <a:pt x="819108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75780" name="文本框 6"/>
          <p:cNvSpPr txBox="1">
            <a:spLocks noChangeArrowheads="1"/>
          </p:cNvSpPr>
          <p:nvPr/>
        </p:nvSpPr>
        <p:spPr bwMode="auto">
          <a:xfrm>
            <a:off x="4718376" y="1410958"/>
            <a:ext cx="5724644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72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感谢您的倾听</a:t>
            </a:r>
          </a:p>
        </p:txBody>
      </p:sp>
      <p:sp>
        <p:nvSpPr>
          <p:cNvPr id="9" name="文本框 8"/>
          <p:cNvSpPr txBox="1">
            <a:spLocks noChangeArrowheads="1"/>
          </p:cNvSpPr>
          <p:nvPr/>
        </p:nvSpPr>
        <p:spPr bwMode="auto">
          <a:xfrm>
            <a:off x="4718666" y="4323530"/>
            <a:ext cx="3501390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服务宗旨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：让高薪就业更简单</a:t>
            </a:r>
          </a:p>
        </p:txBody>
      </p:sp>
      <p:sp>
        <p:nvSpPr>
          <p:cNvPr id="11" name="文本框 10"/>
          <p:cNvSpPr txBox="1">
            <a:spLocks noChangeArrowheads="1"/>
          </p:cNvSpPr>
          <p:nvPr/>
        </p:nvSpPr>
        <p:spPr bwMode="auto">
          <a:xfrm>
            <a:off x="4630401" y="3339583"/>
            <a:ext cx="7040880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思途愿景：全心全意打造中国最具口碑影响力的教育科技集团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440" y="1544320"/>
            <a:ext cx="3356610" cy="3356610"/>
          </a:xfrm>
          <a:prstGeom prst="rect">
            <a:avLst/>
          </a:prstGeom>
        </p:spPr>
      </p:pic>
    </p:spTree>
  </p:cSld>
  <p:clrMapOvr>
    <a:masterClrMapping/>
  </p:clrMapOvr>
  <p:transition spd="slow" advTm="2000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平行四边形 3"/>
          <p:cNvSpPr>
            <a:spLocks noChangeArrowheads="1"/>
          </p:cNvSpPr>
          <p:nvPr/>
        </p:nvSpPr>
        <p:spPr bwMode="auto">
          <a:xfrm>
            <a:off x="603250" y="363538"/>
            <a:ext cx="11588750" cy="550862"/>
          </a:xfrm>
          <a:prstGeom prst="parallelogram">
            <a:avLst>
              <a:gd name="adj" fmla="val 41491"/>
            </a:avLst>
          </a:prstGeom>
          <a:solidFill>
            <a:srgbClr val="40404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28675" name="平行四边形 4"/>
          <p:cNvSpPr>
            <a:spLocks noChangeArrowheads="1"/>
          </p:cNvSpPr>
          <p:nvPr/>
        </p:nvSpPr>
        <p:spPr bwMode="auto">
          <a:xfrm>
            <a:off x="6350" y="363538"/>
            <a:ext cx="752475" cy="550862"/>
          </a:xfrm>
          <a:prstGeom prst="parallelogram">
            <a:avLst>
              <a:gd name="adj" fmla="val 41517"/>
            </a:avLst>
          </a:pr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28677" name="矩形 6"/>
          <p:cNvSpPr>
            <a:spLocks noChangeArrowheads="1"/>
          </p:cNvSpPr>
          <p:nvPr/>
        </p:nvSpPr>
        <p:spPr bwMode="auto">
          <a:xfrm>
            <a:off x="817880" y="424180"/>
            <a:ext cx="262509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zh-CN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行业前景</a:t>
            </a:r>
            <a:r>
              <a:rPr lang="en-US" altLang="zh-CN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编程</a:t>
            </a:r>
          </a:p>
        </p:txBody>
      </p:sp>
      <p:sp>
        <p:nvSpPr>
          <p:cNvPr id="28680" name="Oval 34"/>
          <p:cNvSpPr>
            <a:spLocks noChangeArrowheads="1"/>
          </p:cNvSpPr>
          <p:nvPr/>
        </p:nvSpPr>
        <p:spPr bwMode="auto">
          <a:xfrm>
            <a:off x="5105400" y="2935288"/>
            <a:ext cx="1981200" cy="1981200"/>
          </a:xfrm>
          <a:prstGeom prst="ellipse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en-US" altLang="zh-CN" sz="180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28683" name="组合 64"/>
          <p:cNvGrpSpPr/>
          <p:nvPr/>
        </p:nvGrpSpPr>
        <p:grpSpPr bwMode="auto">
          <a:xfrm>
            <a:off x="1330859" y="3333196"/>
            <a:ext cx="3328077" cy="1312865"/>
            <a:chOff x="0" y="0"/>
            <a:chExt cx="2334000" cy="1313586"/>
          </a:xfrm>
        </p:grpSpPr>
        <p:sp>
          <p:nvSpPr>
            <p:cNvPr id="28692" name="TextBox 13"/>
            <p:cNvSpPr txBox="1">
              <a:spLocks noChangeArrowheads="1"/>
            </p:cNvSpPr>
            <p:nvPr/>
          </p:nvSpPr>
          <p:spPr bwMode="auto">
            <a:xfrm>
              <a:off x="678955" y="0"/>
              <a:ext cx="1655045" cy="2771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 defTabSz="1216025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121602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121602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121602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121602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r" eaLnBrk="1" hangingPunct="1">
                <a:lnSpc>
                  <a:spcPct val="100000"/>
                </a:lnSpc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zh-CN" altLang="en-US" sz="1800" b="1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积极心态</a:t>
              </a:r>
              <a:r>
                <a:rPr lang="en-US" altLang="zh-CN" sz="1800" b="1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-</a:t>
              </a:r>
              <a:r>
                <a:rPr lang="zh-CN" altLang="en-US" sz="1800" b="1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正能量</a:t>
              </a:r>
              <a:endParaRPr lang="en-US" altLang="zh-CN" sz="18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8693" name="TextBox 13"/>
            <p:cNvSpPr txBox="1">
              <a:spLocks noChangeArrowheads="1"/>
            </p:cNvSpPr>
            <p:nvPr/>
          </p:nvSpPr>
          <p:spPr bwMode="auto">
            <a:xfrm>
              <a:off x="0" y="322001"/>
              <a:ext cx="2333999" cy="9915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defTabSz="1216025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121602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121602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121602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121602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r" eaLnBrk="1" hangingPunct="1">
                <a:lnSpc>
                  <a:spcPct val="100000"/>
                </a:lnSpc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zh-CN" altLang="en-US" sz="14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一分付出，一分收获</a:t>
              </a:r>
              <a:endParaRPr lang="en-US" altLang="zh-CN" sz="14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 algn="r" eaLnBrk="1" hangingPunct="1">
                <a:lnSpc>
                  <a:spcPct val="100000"/>
                </a:lnSpc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zh-CN" altLang="en-US" sz="14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敢想敢做是梦想，只想不做终是梦</a:t>
              </a:r>
              <a:endParaRPr lang="en-US" altLang="zh-CN" sz="14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 algn="r" eaLnBrk="1" hangingPunct="1">
                <a:lnSpc>
                  <a:spcPct val="100000"/>
                </a:lnSpc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zh-CN" altLang="en-US" sz="14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制定切实可行的计划，并切实执行</a:t>
              </a:r>
              <a:endParaRPr lang="en-US" altLang="zh-CN" sz="14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 algn="r" eaLnBrk="1" hangingPunct="1">
                <a:lnSpc>
                  <a:spcPct val="100000"/>
                </a:lnSpc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zh-CN" altLang="en-US" sz="14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精、诚、勤、笃</a:t>
              </a:r>
              <a:endParaRPr lang="en-US" altLang="zh-CN" sz="14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8684" name="组合 67"/>
          <p:cNvGrpSpPr/>
          <p:nvPr/>
        </p:nvGrpSpPr>
        <p:grpSpPr bwMode="auto">
          <a:xfrm>
            <a:off x="7277100" y="3333196"/>
            <a:ext cx="4448679" cy="1312865"/>
            <a:chOff x="-1" y="0"/>
            <a:chExt cx="2338081" cy="1313586"/>
          </a:xfrm>
        </p:grpSpPr>
        <p:sp>
          <p:nvSpPr>
            <p:cNvPr id="28690" name="TextBox 13"/>
            <p:cNvSpPr txBox="1">
              <a:spLocks noChangeArrowheads="1"/>
            </p:cNvSpPr>
            <p:nvPr/>
          </p:nvSpPr>
          <p:spPr bwMode="auto">
            <a:xfrm>
              <a:off x="-1" y="0"/>
              <a:ext cx="1514126" cy="2771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 defTabSz="1216025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121602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121602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121602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121602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zh-CN" altLang="en-US" sz="1800" b="1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消极心态</a:t>
              </a:r>
              <a:r>
                <a:rPr lang="en-US" altLang="zh-CN" sz="1800" b="1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-</a:t>
              </a:r>
              <a:r>
                <a:rPr lang="zh-CN" altLang="en-US" sz="1800" b="1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负能量</a:t>
              </a:r>
              <a:endParaRPr lang="en-US" altLang="zh-CN" sz="18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8691" name="TextBox 13"/>
            <p:cNvSpPr txBox="1">
              <a:spLocks noChangeArrowheads="1"/>
            </p:cNvSpPr>
            <p:nvPr/>
          </p:nvSpPr>
          <p:spPr bwMode="auto">
            <a:xfrm>
              <a:off x="4081" y="322001"/>
              <a:ext cx="2333999" cy="9915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defTabSz="1216025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121602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121602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121602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121602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zh-CN" altLang="en-US" sz="14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忙死了、愁死了、烦死了、累死了、气死了、郁闷死了</a:t>
              </a:r>
              <a:endParaRPr lang="en-US" altLang="zh-CN" sz="14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 eaLnBrk="1" hangingPunct="1">
                <a:lnSpc>
                  <a:spcPct val="100000"/>
                </a:lnSpc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zh-CN" altLang="en-US" sz="14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唉声叹气、怨天尤人</a:t>
              </a:r>
              <a:endParaRPr lang="en-US" altLang="zh-CN" sz="14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 eaLnBrk="1" hangingPunct="1">
                <a:lnSpc>
                  <a:spcPct val="100000"/>
                </a:lnSpc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zh-CN" altLang="en-US" sz="14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凡事喜欢找理由，找借口</a:t>
              </a:r>
              <a:endParaRPr lang="en-US" altLang="zh-CN" sz="14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 eaLnBrk="1" hangingPunct="1">
                <a:lnSpc>
                  <a:spcPct val="100000"/>
                </a:lnSpc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zh-CN" altLang="en-US" sz="14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凡事只想回报，不想付出</a:t>
              </a:r>
              <a:endParaRPr lang="en-US" altLang="zh-CN" sz="14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959485" y="1109732"/>
            <a:ext cx="11232515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2010-2018</a:t>
            </a:r>
            <a:r>
              <a:rPr lang="zh-CN" altLang="en-US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年</a:t>
            </a:r>
            <a:endParaRPr lang="en-US" altLang="zh-CN" sz="20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en-US" altLang="zh-CN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8</a:t>
            </a:r>
            <a:r>
              <a:rPr lang="zh-CN" altLang="en-US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年时间</a:t>
            </a:r>
            <a:endParaRPr lang="en-US" altLang="zh-CN" sz="20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移动互联网改变了我们生活的方方面面</a:t>
            </a:r>
            <a:endParaRPr lang="en-US" altLang="zh-CN" sz="20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生活质量因为科技而变得更好，</a:t>
            </a:r>
            <a:endParaRPr lang="en-US" altLang="zh-CN" sz="20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互联网</a:t>
            </a:r>
            <a:r>
              <a:rPr lang="en-US" altLang="zh-CN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+</a:t>
            </a:r>
            <a:r>
              <a:rPr lang="zh-CN" altLang="en-US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支付</a:t>
            </a:r>
            <a:r>
              <a:rPr lang="en-US" altLang="zh-CN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==</a:t>
            </a:r>
            <a:r>
              <a:rPr lang="zh-CN" altLang="en-US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支付宝</a:t>
            </a:r>
            <a:r>
              <a:rPr lang="en-US" altLang="zh-CN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/</a:t>
            </a:r>
            <a:r>
              <a:rPr lang="zh-CN" altLang="en-US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微信钱包</a:t>
            </a:r>
            <a:endParaRPr lang="en-US" altLang="zh-CN" sz="20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互联网</a:t>
            </a:r>
            <a:r>
              <a:rPr lang="en-US" altLang="zh-CN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+</a:t>
            </a:r>
            <a:r>
              <a:rPr lang="zh-CN" altLang="en-US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娱乐</a:t>
            </a:r>
            <a:r>
              <a:rPr lang="en-US" altLang="zh-CN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==</a:t>
            </a:r>
            <a:r>
              <a:rPr lang="zh-CN" altLang="en-US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大众点评</a:t>
            </a:r>
            <a:endParaRPr lang="en-US" altLang="zh-CN" sz="20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互联网</a:t>
            </a:r>
            <a:r>
              <a:rPr lang="en-US" altLang="zh-CN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+</a:t>
            </a:r>
            <a:r>
              <a:rPr lang="zh-CN" altLang="en-US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餐厅</a:t>
            </a:r>
            <a:r>
              <a:rPr lang="en-US" altLang="zh-CN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==</a:t>
            </a:r>
            <a:r>
              <a:rPr lang="zh-CN" altLang="en-US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美团</a:t>
            </a:r>
            <a:r>
              <a:rPr lang="en-US" altLang="zh-CN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/</a:t>
            </a:r>
            <a:r>
              <a:rPr lang="zh-CN" altLang="en-US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饿了么</a:t>
            </a:r>
            <a:endParaRPr lang="en-US" altLang="zh-CN" sz="20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人工智能</a:t>
            </a:r>
            <a:r>
              <a:rPr lang="en-US" altLang="zh-CN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+</a:t>
            </a:r>
            <a:r>
              <a:rPr lang="zh-CN" altLang="en-US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大数据</a:t>
            </a:r>
            <a:r>
              <a:rPr lang="en-US" altLang="zh-CN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=</a:t>
            </a:r>
            <a:r>
              <a:rPr lang="zh-CN" altLang="en-US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无人车</a:t>
            </a:r>
            <a:r>
              <a:rPr lang="en-US" altLang="zh-CN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/</a:t>
            </a:r>
            <a:r>
              <a:rPr lang="zh-CN" altLang="en-US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人脸识别</a:t>
            </a:r>
            <a:endParaRPr lang="en-US" altLang="zh-CN" sz="20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en-US" altLang="zh-CN" sz="20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感悟：</a:t>
            </a:r>
            <a:endParaRPr lang="en-US" altLang="zh-CN" sz="20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移动互联网有无限可能展示自己的舞台</a:t>
            </a:r>
            <a:endParaRPr lang="en-US" altLang="zh-CN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生活变得体验度越来越高</a:t>
            </a:r>
            <a:endParaRPr lang="en-US" altLang="zh-CN" sz="20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效率也越来越高</a:t>
            </a:r>
            <a:endParaRPr lang="en-US" altLang="zh-CN" sz="20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时代需要我们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不断学习，终身学习</a:t>
            </a:r>
            <a:endParaRPr lang="en-US" altLang="zh-CN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我们是这个新时代的参与者，也是贡献者，其实是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最大的获益者</a:t>
            </a:r>
            <a:endParaRPr lang="en-US" altLang="zh-CN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en-US" altLang="zh-CN" sz="20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en-US" altLang="zh-CN" sz="20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圆角矩形 4"/>
          <p:cNvSpPr/>
          <p:nvPr/>
        </p:nvSpPr>
        <p:spPr>
          <a:xfrm>
            <a:off x="3407701" y="1792999"/>
            <a:ext cx="2400267" cy="771906"/>
          </a:xfrm>
          <a:prstGeom prst="roundRect">
            <a:avLst/>
          </a:prstGeom>
          <a:solidFill>
            <a:schemeClr val="accent2"/>
          </a:solidFill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r>
              <a:rPr lang="zh-CN" altLang="zh-CN" b="1" dirty="0">
                <a:solidFill>
                  <a:schemeClr val="bg1"/>
                </a:solidFill>
              </a:rPr>
              <a:t>人才需求大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391478" y="644691"/>
            <a:ext cx="3360373" cy="697627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r>
              <a:rPr lang="zh-CN" altLang="en-US" sz="3700" dirty="0">
                <a:solidFill>
                  <a:schemeClr val="bg1"/>
                </a:solidFill>
              </a:rPr>
              <a:t>行业优势：</a:t>
            </a:r>
          </a:p>
        </p:txBody>
      </p:sp>
      <p:sp>
        <p:nvSpPr>
          <p:cNvPr id="45" name="圆角矩形 44"/>
          <p:cNvSpPr/>
          <p:nvPr/>
        </p:nvSpPr>
        <p:spPr>
          <a:xfrm>
            <a:off x="6192011" y="1792999"/>
            <a:ext cx="2363416" cy="771906"/>
          </a:xfrm>
          <a:prstGeom prst="roundRect">
            <a:avLst/>
          </a:prstGeom>
          <a:solidFill>
            <a:schemeClr val="accent2"/>
          </a:solidFill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r>
              <a:rPr lang="zh-CN" altLang="en-US" b="1" dirty="0">
                <a:solidFill>
                  <a:schemeClr val="bg1"/>
                </a:solidFill>
              </a:rPr>
              <a:t>薪资待遇高</a:t>
            </a:r>
          </a:p>
        </p:txBody>
      </p:sp>
      <p:sp>
        <p:nvSpPr>
          <p:cNvPr id="46" name="圆角矩形 45"/>
          <p:cNvSpPr/>
          <p:nvPr/>
        </p:nvSpPr>
        <p:spPr>
          <a:xfrm>
            <a:off x="3402676" y="2705101"/>
            <a:ext cx="2363416" cy="771906"/>
          </a:xfrm>
          <a:prstGeom prst="roundRect">
            <a:avLst/>
          </a:prstGeom>
          <a:solidFill>
            <a:schemeClr val="accent2"/>
          </a:solidFill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r>
              <a:rPr lang="zh-CN" altLang="en-US" b="1" dirty="0">
                <a:solidFill>
                  <a:schemeClr val="bg1"/>
                </a:solidFill>
              </a:rPr>
              <a:t>提升空间大</a:t>
            </a:r>
          </a:p>
        </p:txBody>
      </p:sp>
      <p:sp>
        <p:nvSpPr>
          <p:cNvPr id="47" name="圆角矩形 46"/>
          <p:cNvSpPr/>
          <p:nvPr/>
        </p:nvSpPr>
        <p:spPr>
          <a:xfrm>
            <a:off x="3407701" y="3617202"/>
            <a:ext cx="2400267" cy="771906"/>
          </a:xfrm>
          <a:prstGeom prst="roundRect">
            <a:avLst/>
          </a:prstGeom>
          <a:solidFill>
            <a:schemeClr val="accent2"/>
          </a:solidFill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r>
              <a:rPr lang="zh-CN" altLang="zh-CN" b="1" dirty="0">
                <a:solidFill>
                  <a:schemeClr val="bg1"/>
                </a:solidFill>
              </a:rPr>
              <a:t>工作环境优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48" name="圆角矩形 47"/>
          <p:cNvSpPr/>
          <p:nvPr/>
        </p:nvSpPr>
        <p:spPr>
          <a:xfrm>
            <a:off x="6192011" y="3617202"/>
            <a:ext cx="2363416" cy="771906"/>
          </a:xfrm>
          <a:prstGeom prst="roundRect">
            <a:avLst/>
          </a:prstGeom>
          <a:solidFill>
            <a:schemeClr val="accent2"/>
          </a:solidFill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r>
              <a:rPr lang="zh-CN" altLang="en-US" b="1" dirty="0">
                <a:solidFill>
                  <a:schemeClr val="bg1"/>
                </a:solidFill>
              </a:rPr>
              <a:t>社会地位高</a:t>
            </a:r>
          </a:p>
        </p:txBody>
      </p:sp>
      <p:sp>
        <p:nvSpPr>
          <p:cNvPr id="49" name="圆角矩形 48"/>
          <p:cNvSpPr/>
          <p:nvPr/>
        </p:nvSpPr>
        <p:spPr>
          <a:xfrm>
            <a:off x="6192011" y="2705101"/>
            <a:ext cx="2363416" cy="771906"/>
          </a:xfrm>
          <a:prstGeom prst="roundRect">
            <a:avLst/>
          </a:prstGeom>
          <a:solidFill>
            <a:schemeClr val="accent2"/>
          </a:solidFill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r>
              <a:rPr lang="zh-CN" altLang="en-US" b="1" dirty="0">
                <a:solidFill>
                  <a:schemeClr val="bg1"/>
                </a:solidFill>
              </a:rPr>
              <a:t>成功机会大</a:t>
            </a:r>
          </a:p>
        </p:txBody>
      </p:sp>
      <p:sp>
        <p:nvSpPr>
          <p:cNvPr id="50" name="圆角矩形 49"/>
          <p:cNvSpPr/>
          <p:nvPr/>
        </p:nvSpPr>
        <p:spPr>
          <a:xfrm>
            <a:off x="3407701" y="4607518"/>
            <a:ext cx="2400267" cy="771906"/>
          </a:xfrm>
          <a:prstGeom prst="roundRect">
            <a:avLst/>
          </a:prstGeom>
          <a:solidFill>
            <a:schemeClr val="accent2"/>
          </a:solidFill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r>
              <a:rPr lang="zh-CN" altLang="en-US" b="1" dirty="0">
                <a:solidFill>
                  <a:schemeClr val="bg1"/>
                </a:solidFill>
              </a:rPr>
              <a:t>行业覆盖广</a:t>
            </a:r>
          </a:p>
        </p:txBody>
      </p:sp>
      <p:sp>
        <p:nvSpPr>
          <p:cNvPr id="51" name="圆角矩形 50"/>
          <p:cNvSpPr/>
          <p:nvPr/>
        </p:nvSpPr>
        <p:spPr>
          <a:xfrm>
            <a:off x="6192011" y="4607518"/>
            <a:ext cx="2363416" cy="771906"/>
          </a:xfrm>
          <a:prstGeom prst="roundRect">
            <a:avLst/>
          </a:prstGeom>
          <a:solidFill>
            <a:schemeClr val="accent2"/>
          </a:solidFill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r>
              <a:rPr lang="zh-CN" altLang="en-US" b="1" dirty="0">
                <a:solidFill>
                  <a:schemeClr val="bg1"/>
                </a:solidFill>
              </a:rPr>
              <a:t>未来方向好</a:t>
            </a:r>
          </a:p>
        </p:txBody>
      </p:sp>
    </p:spTree>
    <p:extLst>
      <p:ext uri="{BB962C8B-B14F-4D97-AF65-F5344CB8AC3E}">
        <p14:creationId xmlns:p14="http://schemas.microsoft.com/office/powerpoint/2010/main" val="1426200114"/>
      </p:ext>
    </p:extLst>
  </p:cSld>
  <p:clrMapOvr>
    <a:masterClrMapping/>
  </p:clrMapOvr>
  <p:transition spd="slow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平行四边形 3"/>
          <p:cNvSpPr>
            <a:spLocks noChangeArrowheads="1"/>
          </p:cNvSpPr>
          <p:nvPr/>
        </p:nvSpPr>
        <p:spPr bwMode="auto">
          <a:xfrm>
            <a:off x="603250" y="370523"/>
            <a:ext cx="11588750" cy="550862"/>
          </a:xfrm>
          <a:prstGeom prst="parallelogram">
            <a:avLst>
              <a:gd name="adj" fmla="val 41491"/>
            </a:avLst>
          </a:prstGeom>
          <a:solidFill>
            <a:srgbClr val="40404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28675" name="平行四边形 4"/>
          <p:cNvSpPr>
            <a:spLocks noChangeArrowheads="1"/>
          </p:cNvSpPr>
          <p:nvPr/>
        </p:nvSpPr>
        <p:spPr bwMode="auto">
          <a:xfrm>
            <a:off x="6350" y="363538"/>
            <a:ext cx="752475" cy="550862"/>
          </a:xfrm>
          <a:prstGeom prst="parallelogram">
            <a:avLst>
              <a:gd name="adj" fmla="val 41517"/>
            </a:avLst>
          </a:pr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28677" name="矩形 6"/>
          <p:cNvSpPr>
            <a:spLocks noChangeArrowheads="1"/>
          </p:cNvSpPr>
          <p:nvPr/>
        </p:nvSpPr>
        <p:spPr bwMode="auto">
          <a:xfrm>
            <a:off x="817880" y="424180"/>
            <a:ext cx="406971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行业前景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打开智联搜工作</a:t>
            </a:r>
          </a:p>
        </p:txBody>
      </p:sp>
      <p:sp>
        <p:nvSpPr>
          <p:cNvPr id="28680" name="Oval 34"/>
          <p:cNvSpPr>
            <a:spLocks noChangeArrowheads="1"/>
          </p:cNvSpPr>
          <p:nvPr/>
        </p:nvSpPr>
        <p:spPr bwMode="auto">
          <a:xfrm>
            <a:off x="5105400" y="2935288"/>
            <a:ext cx="1981200" cy="1981200"/>
          </a:xfrm>
          <a:prstGeom prst="ellipse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en-US" altLang="zh-CN" sz="180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28683" name="组合 64"/>
          <p:cNvGrpSpPr/>
          <p:nvPr/>
        </p:nvGrpSpPr>
        <p:grpSpPr bwMode="auto">
          <a:xfrm>
            <a:off x="1330859" y="3333196"/>
            <a:ext cx="3328077" cy="1312865"/>
            <a:chOff x="0" y="0"/>
            <a:chExt cx="2334000" cy="1313586"/>
          </a:xfrm>
        </p:grpSpPr>
        <p:sp>
          <p:nvSpPr>
            <p:cNvPr id="28692" name="TextBox 13"/>
            <p:cNvSpPr txBox="1">
              <a:spLocks noChangeArrowheads="1"/>
            </p:cNvSpPr>
            <p:nvPr/>
          </p:nvSpPr>
          <p:spPr bwMode="auto">
            <a:xfrm>
              <a:off x="678955" y="0"/>
              <a:ext cx="1655045" cy="2771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 defTabSz="1216025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121602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121602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121602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121602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r" eaLnBrk="1" hangingPunct="1">
                <a:lnSpc>
                  <a:spcPct val="100000"/>
                </a:lnSpc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zh-CN" altLang="en-US" sz="1800" b="1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积极心态</a:t>
              </a:r>
              <a:r>
                <a:rPr lang="en-US" altLang="zh-CN" sz="1800" b="1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-</a:t>
              </a:r>
              <a:r>
                <a:rPr lang="zh-CN" altLang="en-US" sz="1800" b="1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正能量</a:t>
              </a:r>
              <a:endParaRPr lang="en-US" altLang="zh-CN" sz="18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8693" name="TextBox 13"/>
            <p:cNvSpPr txBox="1">
              <a:spLocks noChangeArrowheads="1"/>
            </p:cNvSpPr>
            <p:nvPr/>
          </p:nvSpPr>
          <p:spPr bwMode="auto">
            <a:xfrm>
              <a:off x="0" y="322001"/>
              <a:ext cx="2333999" cy="9915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defTabSz="1216025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121602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121602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121602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121602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r" eaLnBrk="1" hangingPunct="1">
                <a:lnSpc>
                  <a:spcPct val="100000"/>
                </a:lnSpc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zh-CN" altLang="en-US" sz="14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一分付出，一分收获</a:t>
              </a:r>
              <a:endParaRPr lang="en-US" altLang="zh-CN" sz="14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 algn="r" eaLnBrk="1" hangingPunct="1">
                <a:lnSpc>
                  <a:spcPct val="100000"/>
                </a:lnSpc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zh-CN" altLang="en-US" sz="14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敢想敢做是梦想，只想不做终是梦</a:t>
              </a:r>
              <a:endParaRPr lang="en-US" altLang="zh-CN" sz="14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 algn="r" eaLnBrk="1" hangingPunct="1">
                <a:lnSpc>
                  <a:spcPct val="100000"/>
                </a:lnSpc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zh-CN" altLang="en-US" sz="14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制定切实可行的计划，并切实执行</a:t>
              </a:r>
              <a:endParaRPr lang="en-US" altLang="zh-CN" sz="14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 algn="r" eaLnBrk="1" hangingPunct="1">
                <a:lnSpc>
                  <a:spcPct val="100000"/>
                </a:lnSpc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zh-CN" altLang="en-US" sz="14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精、诚、勤、笃</a:t>
              </a:r>
              <a:endParaRPr lang="en-US" altLang="zh-CN" sz="14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8684" name="组合 67"/>
          <p:cNvGrpSpPr/>
          <p:nvPr/>
        </p:nvGrpSpPr>
        <p:grpSpPr bwMode="auto">
          <a:xfrm>
            <a:off x="7277100" y="3333196"/>
            <a:ext cx="4448679" cy="1312865"/>
            <a:chOff x="-1" y="0"/>
            <a:chExt cx="2338081" cy="1313586"/>
          </a:xfrm>
        </p:grpSpPr>
        <p:sp>
          <p:nvSpPr>
            <p:cNvPr id="28690" name="TextBox 13"/>
            <p:cNvSpPr txBox="1">
              <a:spLocks noChangeArrowheads="1"/>
            </p:cNvSpPr>
            <p:nvPr/>
          </p:nvSpPr>
          <p:spPr bwMode="auto">
            <a:xfrm>
              <a:off x="-1" y="0"/>
              <a:ext cx="1514126" cy="2771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 defTabSz="1216025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121602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121602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121602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121602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zh-CN" altLang="en-US" sz="1800" b="1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消极心态</a:t>
              </a:r>
              <a:r>
                <a:rPr lang="en-US" altLang="zh-CN" sz="1800" b="1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-</a:t>
              </a:r>
              <a:r>
                <a:rPr lang="zh-CN" altLang="en-US" sz="1800" b="1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负能量</a:t>
              </a:r>
              <a:endParaRPr lang="en-US" altLang="zh-CN" sz="18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8691" name="TextBox 13"/>
            <p:cNvSpPr txBox="1">
              <a:spLocks noChangeArrowheads="1"/>
            </p:cNvSpPr>
            <p:nvPr/>
          </p:nvSpPr>
          <p:spPr bwMode="auto">
            <a:xfrm>
              <a:off x="4081" y="322001"/>
              <a:ext cx="2333999" cy="9915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defTabSz="1216025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121602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121602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121602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121602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zh-CN" altLang="en-US" sz="14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忙死了、愁死了、烦死了、累死了、气死了、郁闷死了</a:t>
              </a:r>
              <a:endPara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 eaLnBrk="1" hangingPunct="1">
                <a:lnSpc>
                  <a:spcPct val="100000"/>
                </a:lnSpc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zh-CN" altLang="en-US" sz="14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唉声叹气、怨天尤人</a:t>
              </a:r>
              <a:endPara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 eaLnBrk="1" hangingPunct="1">
                <a:lnSpc>
                  <a:spcPct val="100000"/>
                </a:lnSpc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zh-CN" altLang="en-US" sz="14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凡事喜欢找理由，找借口</a:t>
              </a:r>
              <a:endPara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 eaLnBrk="1" hangingPunct="1">
                <a:lnSpc>
                  <a:spcPct val="100000"/>
                </a:lnSpc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zh-CN" altLang="en-US" sz="14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凡事只想回报，不想付出</a:t>
              </a:r>
              <a:endPara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16" name="文本框 3"/>
          <p:cNvSpPr txBox="1"/>
          <p:nvPr/>
        </p:nvSpPr>
        <p:spPr>
          <a:xfrm>
            <a:off x="501650" y="2381330"/>
            <a:ext cx="11232515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6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移动互联网</a:t>
            </a:r>
            <a:endParaRPr lang="en-US" altLang="zh-CN" sz="66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ctr"/>
            <a:r>
              <a:rPr lang="zh-CN" altLang="en-US" sz="66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四大主流就业岗位</a:t>
            </a:r>
            <a:endParaRPr lang="en-US" altLang="zh-CN" sz="66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06213166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201116" y="644691"/>
            <a:ext cx="3360373" cy="697627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r>
              <a:rPr lang="zh-CN" altLang="en-US" sz="3700" dirty="0">
                <a:solidFill>
                  <a:schemeClr val="bg1"/>
                </a:solidFill>
              </a:rPr>
              <a:t>行业趋势：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848678" y="2258735"/>
            <a:ext cx="1633841" cy="163384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6930" y="2258736"/>
            <a:ext cx="1633841" cy="163384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2518" y="2258736"/>
            <a:ext cx="1642285" cy="164228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9039" y="2258737"/>
            <a:ext cx="1642285" cy="164228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文本框 8"/>
          <p:cNvSpPr txBox="1"/>
          <p:nvPr/>
        </p:nvSpPr>
        <p:spPr>
          <a:xfrm>
            <a:off x="4113855" y="4078746"/>
            <a:ext cx="2079987" cy="400105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Java</a:t>
            </a:r>
            <a:r>
              <a:rPr lang="zh-CN" altLang="en-US" b="1" dirty="0">
                <a:solidFill>
                  <a:srgbClr val="FF0000"/>
                </a:solidFill>
              </a:rPr>
              <a:t>后台</a:t>
            </a:r>
            <a:r>
              <a:rPr lang="en-US" altLang="zh-CN" b="1" dirty="0">
                <a:solidFill>
                  <a:srgbClr val="FF0000"/>
                </a:solidFill>
              </a:rPr>
              <a:t>+</a:t>
            </a:r>
            <a:r>
              <a:rPr lang="zh-CN" altLang="en-US" b="1" dirty="0">
                <a:solidFill>
                  <a:srgbClr val="FF0000"/>
                </a:solidFill>
              </a:rPr>
              <a:t>大数据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6522758" y="3962575"/>
            <a:ext cx="1601807" cy="677104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Python+</a:t>
            </a:r>
            <a:r>
              <a:rPr lang="zh-CN" altLang="en-US" b="1" dirty="0">
                <a:solidFill>
                  <a:srgbClr val="FF0000"/>
                </a:solidFill>
              </a:rPr>
              <a:t>人工智能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8505825" y="4101075"/>
            <a:ext cx="2390709" cy="400105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前端</a:t>
            </a:r>
            <a:r>
              <a:rPr lang="en-US" altLang="zh-CN" b="1" dirty="0">
                <a:solidFill>
                  <a:srgbClr val="FF0000"/>
                </a:solidFill>
              </a:rPr>
              <a:t>HTML5</a:t>
            </a:r>
            <a:r>
              <a:rPr lang="zh-CN" altLang="en-US" b="1" dirty="0">
                <a:solidFill>
                  <a:srgbClr val="FF0000"/>
                </a:solidFill>
              </a:rPr>
              <a:t>开发</a:t>
            </a:r>
          </a:p>
        </p:txBody>
      </p:sp>
      <p:sp>
        <p:nvSpPr>
          <p:cNvPr id="13" name="文本框 8"/>
          <p:cNvSpPr txBox="1"/>
          <p:nvPr/>
        </p:nvSpPr>
        <p:spPr>
          <a:xfrm>
            <a:off x="1742130" y="4112701"/>
            <a:ext cx="2079987" cy="400105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r>
              <a:rPr lang="en-US" altLang="zh-CN" b="1" dirty="0" err="1">
                <a:solidFill>
                  <a:srgbClr val="FF0000"/>
                </a:solidFill>
              </a:rPr>
              <a:t>Ui</a:t>
            </a:r>
            <a:r>
              <a:rPr lang="zh-CN" altLang="en-US" b="1" dirty="0">
                <a:solidFill>
                  <a:srgbClr val="FF0000"/>
                </a:solidFill>
              </a:rPr>
              <a:t>设计师</a:t>
            </a:r>
          </a:p>
        </p:txBody>
      </p:sp>
    </p:spTree>
    <p:extLst>
      <p:ext uri="{BB962C8B-B14F-4D97-AF65-F5344CB8AC3E}">
        <p14:creationId xmlns:p14="http://schemas.microsoft.com/office/powerpoint/2010/main" val="32857627"/>
      </p:ext>
    </p:extLst>
  </p:cSld>
  <p:clrMapOvr>
    <a:masterClrMapping/>
  </p:clrMapOvr>
  <p:transition spd="slow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平行四边形 3"/>
          <p:cNvSpPr>
            <a:spLocks noChangeArrowheads="1"/>
          </p:cNvSpPr>
          <p:nvPr/>
        </p:nvSpPr>
        <p:spPr bwMode="auto">
          <a:xfrm>
            <a:off x="603250" y="363538"/>
            <a:ext cx="11588750" cy="550862"/>
          </a:xfrm>
          <a:prstGeom prst="parallelogram">
            <a:avLst>
              <a:gd name="adj" fmla="val 41491"/>
            </a:avLst>
          </a:prstGeom>
          <a:solidFill>
            <a:srgbClr val="40404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28675" name="平行四边形 4"/>
          <p:cNvSpPr>
            <a:spLocks noChangeArrowheads="1"/>
          </p:cNvSpPr>
          <p:nvPr/>
        </p:nvSpPr>
        <p:spPr bwMode="auto">
          <a:xfrm>
            <a:off x="6350" y="363538"/>
            <a:ext cx="752475" cy="550862"/>
          </a:xfrm>
          <a:prstGeom prst="parallelogram">
            <a:avLst>
              <a:gd name="adj" fmla="val 41517"/>
            </a:avLst>
          </a:pr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28677" name="矩形 6"/>
          <p:cNvSpPr>
            <a:spLocks noChangeArrowheads="1"/>
          </p:cNvSpPr>
          <p:nvPr/>
        </p:nvSpPr>
        <p:spPr bwMode="auto">
          <a:xfrm>
            <a:off x="817880" y="424180"/>
            <a:ext cx="406971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行业前景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打开智联搜工作</a:t>
            </a:r>
          </a:p>
        </p:txBody>
      </p:sp>
      <p:sp>
        <p:nvSpPr>
          <p:cNvPr id="28680" name="Oval 34"/>
          <p:cNvSpPr>
            <a:spLocks noChangeArrowheads="1"/>
          </p:cNvSpPr>
          <p:nvPr/>
        </p:nvSpPr>
        <p:spPr bwMode="auto">
          <a:xfrm>
            <a:off x="5105400" y="2935288"/>
            <a:ext cx="1981200" cy="1981200"/>
          </a:xfrm>
          <a:prstGeom prst="ellipse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en-US" altLang="zh-CN" sz="180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28683" name="组合 64"/>
          <p:cNvGrpSpPr/>
          <p:nvPr/>
        </p:nvGrpSpPr>
        <p:grpSpPr bwMode="auto">
          <a:xfrm>
            <a:off x="1330859" y="3333196"/>
            <a:ext cx="3328077" cy="1312865"/>
            <a:chOff x="0" y="0"/>
            <a:chExt cx="2334000" cy="1313586"/>
          </a:xfrm>
        </p:grpSpPr>
        <p:sp>
          <p:nvSpPr>
            <p:cNvPr id="28692" name="TextBox 13"/>
            <p:cNvSpPr txBox="1">
              <a:spLocks noChangeArrowheads="1"/>
            </p:cNvSpPr>
            <p:nvPr/>
          </p:nvSpPr>
          <p:spPr bwMode="auto">
            <a:xfrm>
              <a:off x="678955" y="0"/>
              <a:ext cx="1655045" cy="2771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 defTabSz="1216025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121602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121602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121602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121602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r" eaLnBrk="1" hangingPunct="1">
                <a:lnSpc>
                  <a:spcPct val="100000"/>
                </a:lnSpc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zh-CN" altLang="en-US" sz="1800" b="1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积极心态</a:t>
              </a:r>
              <a:r>
                <a:rPr lang="en-US" altLang="zh-CN" sz="1800" b="1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-</a:t>
              </a:r>
              <a:r>
                <a:rPr lang="zh-CN" altLang="en-US" sz="1800" b="1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正能量</a:t>
              </a:r>
              <a:endParaRPr lang="en-US" altLang="zh-CN" sz="18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8693" name="TextBox 13"/>
            <p:cNvSpPr txBox="1">
              <a:spLocks noChangeArrowheads="1"/>
            </p:cNvSpPr>
            <p:nvPr/>
          </p:nvSpPr>
          <p:spPr bwMode="auto">
            <a:xfrm>
              <a:off x="0" y="322001"/>
              <a:ext cx="2333999" cy="9915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defTabSz="1216025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121602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121602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121602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121602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r" eaLnBrk="1" hangingPunct="1">
                <a:lnSpc>
                  <a:spcPct val="100000"/>
                </a:lnSpc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zh-CN" altLang="en-US" sz="14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一分付出，一分收获</a:t>
              </a:r>
              <a:endParaRPr lang="en-US" altLang="zh-CN" sz="14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 algn="r" eaLnBrk="1" hangingPunct="1">
                <a:lnSpc>
                  <a:spcPct val="100000"/>
                </a:lnSpc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zh-CN" altLang="en-US" sz="14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敢想敢做是梦想，只想不做终是梦</a:t>
              </a:r>
              <a:endParaRPr lang="en-US" altLang="zh-CN" sz="14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 algn="r" eaLnBrk="1" hangingPunct="1">
                <a:lnSpc>
                  <a:spcPct val="100000"/>
                </a:lnSpc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zh-CN" altLang="en-US" sz="14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制定切实可行的计划，并切实执行</a:t>
              </a:r>
              <a:endParaRPr lang="en-US" altLang="zh-CN" sz="14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 algn="r" eaLnBrk="1" hangingPunct="1">
                <a:lnSpc>
                  <a:spcPct val="100000"/>
                </a:lnSpc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zh-CN" altLang="en-US" sz="14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精、诚、勤、笃</a:t>
              </a:r>
              <a:endParaRPr lang="en-US" altLang="zh-CN" sz="14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8684" name="组合 67"/>
          <p:cNvGrpSpPr/>
          <p:nvPr/>
        </p:nvGrpSpPr>
        <p:grpSpPr bwMode="auto">
          <a:xfrm>
            <a:off x="7277100" y="3333196"/>
            <a:ext cx="4448679" cy="1312865"/>
            <a:chOff x="-1" y="0"/>
            <a:chExt cx="2338081" cy="1313586"/>
          </a:xfrm>
        </p:grpSpPr>
        <p:sp>
          <p:nvSpPr>
            <p:cNvPr id="28690" name="TextBox 13"/>
            <p:cNvSpPr txBox="1">
              <a:spLocks noChangeArrowheads="1"/>
            </p:cNvSpPr>
            <p:nvPr/>
          </p:nvSpPr>
          <p:spPr bwMode="auto">
            <a:xfrm>
              <a:off x="-1" y="0"/>
              <a:ext cx="1514126" cy="2771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 defTabSz="1216025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121602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121602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121602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121602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zh-CN" altLang="en-US" sz="1800" b="1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消极心态</a:t>
              </a:r>
              <a:r>
                <a:rPr lang="en-US" altLang="zh-CN" sz="1800" b="1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-</a:t>
              </a:r>
              <a:r>
                <a:rPr lang="zh-CN" altLang="en-US" sz="1800" b="1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负能量</a:t>
              </a:r>
              <a:endParaRPr lang="en-US" altLang="zh-CN" sz="18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8691" name="TextBox 13"/>
            <p:cNvSpPr txBox="1">
              <a:spLocks noChangeArrowheads="1"/>
            </p:cNvSpPr>
            <p:nvPr/>
          </p:nvSpPr>
          <p:spPr bwMode="auto">
            <a:xfrm>
              <a:off x="4081" y="322001"/>
              <a:ext cx="2333999" cy="9915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defTabSz="1216025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121602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121602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121602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121602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zh-CN" altLang="en-US" sz="14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忙死了、愁死了、烦死了、累死了、气死了、郁闷死了</a:t>
              </a:r>
              <a:endPara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 eaLnBrk="1" hangingPunct="1">
                <a:lnSpc>
                  <a:spcPct val="100000"/>
                </a:lnSpc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zh-CN" altLang="en-US" sz="14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唉声叹气、怨天尤人</a:t>
              </a:r>
              <a:endPara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 eaLnBrk="1" hangingPunct="1">
                <a:lnSpc>
                  <a:spcPct val="100000"/>
                </a:lnSpc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zh-CN" altLang="en-US" sz="14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凡事喜欢找理由，找借口</a:t>
              </a:r>
              <a:endPara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 eaLnBrk="1" hangingPunct="1">
                <a:lnSpc>
                  <a:spcPct val="100000"/>
                </a:lnSpc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zh-CN" altLang="en-US" sz="14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凡事只想回报，不想付出</a:t>
              </a:r>
              <a:endPara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248" y="1298575"/>
            <a:ext cx="5017135" cy="3273425"/>
          </a:xfrm>
          <a:prstGeom prst="rect">
            <a:avLst/>
          </a:prstGeom>
        </p:spPr>
      </p:pic>
      <p:sp>
        <p:nvSpPr>
          <p:cNvPr id="16" name="文本框 3"/>
          <p:cNvSpPr txBox="1"/>
          <p:nvPr/>
        </p:nvSpPr>
        <p:spPr>
          <a:xfrm>
            <a:off x="959485" y="4713517"/>
            <a:ext cx="1123251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大趋势，高待遇，高福利</a:t>
            </a:r>
            <a:endParaRPr lang="en-US" altLang="zh-CN" sz="54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5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现在打开智联招聘，搜岗位</a:t>
            </a:r>
            <a:endParaRPr lang="en-US" altLang="zh-CN" sz="54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en-US" altLang="zh-CN" sz="20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4"/>
          <a:srcRect b="18649"/>
          <a:stretch/>
        </p:blipFill>
        <p:spPr>
          <a:xfrm>
            <a:off x="5977133" y="1298575"/>
            <a:ext cx="5655434" cy="3414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917231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456" y="260649"/>
            <a:ext cx="9714421" cy="6380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829346"/>
      </p:ext>
    </p:extLst>
  </p:cSld>
  <p:clrMapOvr>
    <a:masterClrMapping/>
  </p:clrMapOvr>
  <p:transition spd="slow"/>
</p:sld>
</file>

<file path=ppt/theme/theme1.xml><?xml version="1.0" encoding="utf-8"?>
<a:theme xmlns:a="http://schemas.openxmlformats.org/drawingml/2006/main" name="清风素材 https://12sc.taobao.com">
  <a:themeElements>
    <a:clrScheme name="1_Office 主题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1_Office 主题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1_Office 主题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11_Office 主题">
  <a:themeElements>
    <a:clrScheme name="11_Office 主题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11_Office 主题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11_Office 主题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12_Office 主题">
  <a:themeElements>
    <a:clrScheme name="12_Office 主题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12_Office 主题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12_Office 主题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13_Office 主题">
  <a:themeElements>
    <a:clrScheme name="13_Office 主题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13_Office 主题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13_Office 主题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14_Office 主题">
  <a:themeElements>
    <a:clrScheme name="14_Office 主题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14_Office 主题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14_Office 主题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清风素材1 https://12sc.taobao.com">
  <a:themeElements>
    <a:clrScheme name="3_Office 主题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3_Office 主题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3_Office 主题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清风素材2 https://12sc.taobao.com">
  <a:themeElements>
    <a:clrScheme name="4_Office 主题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4_Office 主题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4_Office 主题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清风素材3 https://12sc.taobao.com">
  <a:themeElements>
    <a:clrScheme name="5_Office 主题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5_Office 主题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5_Office 主题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清风素材4 https://12sc.taobao.com">
  <a:themeElements>
    <a:clrScheme name="6_Office 主题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6_Office 主题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6_Office 主题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清风素材5 https://12sc.taobao.com">
  <a:themeElements>
    <a:clrScheme name="7_Office 主题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7_Office 主题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7_Office 主题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清风素材6 https://12sc.taobao.com">
  <a:themeElements>
    <a:clrScheme name="8_Office 主题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8_Office 主题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8_Office 主题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清风素材7 https://12sc.taobao.com">
  <a:themeElements>
    <a:clrScheme name="9_Office 主题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9_Office 主题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9_Office 主题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清风素材8 https://12sc.taobao.com">
  <a:themeElements>
    <a:clrScheme name="10_Office 主题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10_Office 主题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10_Office 主题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2610</Words>
  <Application>Microsoft Office PowerPoint</Application>
  <PresentationFormat>宽屏</PresentationFormat>
  <Paragraphs>368</Paragraphs>
  <Slides>34</Slides>
  <Notes>26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13</vt:i4>
      </vt:variant>
      <vt:variant>
        <vt:lpstr>幻灯片标题</vt:lpstr>
      </vt:variant>
      <vt:variant>
        <vt:i4>34</vt:i4>
      </vt:variant>
    </vt:vector>
  </HeadingPairs>
  <TitlesOfParts>
    <vt:vector size="55" baseType="lpstr">
      <vt:lpstr>宋体</vt:lpstr>
      <vt:lpstr>微软雅黑</vt:lpstr>
      <vt:lpstr>微软雅黑 Light</vt:lpstr>
      <vt:lpstr>Arial</vt:lpstr>
      <vt:lpstr>Calibri</vt:lpstr>
      <vt:lpstr>Calibri Light</vt:lpstr>
      <vt:lpstr>Times New Roman</vt:lpstr>
      <vt:lpstr>Wingdings</vt:lpstr>
      <vt:lpstr>清风素材 https://12sc.taobao.com</vt:lpstr>
      <vt:lpstr>清风素材1 https://12sc.taobao.com</vt:lpstr>
      <vt:lpstr>清风素材2 https://12sc.taobao.com</vt:lpstr>
      <vt:lpstr>清风素材3 https://12sc.taobao.com</vt:lpstr>
      <vt:lpstr>清风素材4 https://12sc.taobao.com</vt:lpstr>
      <vt:lpstr>清风素材5 https://12sc.taobao.com</vt:lpstr>
      <vt:lpstr>清风素材6 https://12sc.taobao.com</vt:lpstr>
      <vt:lpstr>清风素材7 https://12sc.taobao.com</vt:lpstr>
      <vt:lpstr>清风素材8 https://12sc.taobao.com</vt:lpstr>
      <vt:lpstr>11_Office 主题</vt:lpstr>
      <vt:lpstr>12_Office 主题</vt:lpstr>
      <vt:lpstr>13_Office 主题</vt:lpstr>
      <vt:lpstr>14_Office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36.ppt</dc:title>
  <dc:creator/>
  <cp:lastModifiedBy/>
  <cp:revision>27</cp:revision>
  <dcterms:created xsi:type="dcterms:W3CDTF">2016-11-25T05:52:00Z</dcterms:created>
  <dcterms:modified xsi:type="dcterms:W3CDTF">2019-01-12T04:14:30Z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2052-11.1.0.8214</vt:lpwstr>
  </property>
</Properties>
</file>